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sldIdLst>
    <p:sldId id="256" r:id="rId5"/>
    <p:sldId id="282" r:id="rId6"/>
    <p:sldId id="281" r:id="rId7"/>
    <p:sldId id="280" r:id="rId8"/>
    <p:sldId id="287" r:id="rId9"/>
    <p:sldId id="257" r:id="rId10"/>
    <p:sldId id="263" r:id="rId11"/>
    <p:sldId id="265" r:id="rId12"/>
    <p:sldId id="268" r:id="rId13"/>
    <p:sldId id="269" r:id="rId14"/>
    <p:sldId id="270" r:id="rId15"/>
    <p:sldId id="283" r:id="rId16"/>
    <p:sldId id="284" r:id="rId17"/>
    <p:sldId id="285" r:id="rId18"/>
    <p:sldId id="286" r:id="rId19"/>
    <p:sldId id="271" r:id="rId20"/>
    <p:sldId id="259" r:id="rId21"/>
    <p:sldId id="27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7FF33-F09B-475B-87D7-0B89F5CA0DFE}" v="2" dt="2020-05-21T00:51:36.611"/>
    <p1510:client id="{0DD70191-6EB4-4A8D-8500-9C9BF6297784}" v="12" dt="2020-05-21T01:10:03.809"/>
    <p1510:client id="{0EAA621D-9C43-48D7-B7EB-0CDA2AA0EB3D}" v="287" dt="2020-05-21T03:15:15.878"/>
    <p1510:client id="{18B99BAF-D730-41BC-8D2D-3E58B063CE73}" v="110" dt="2020-05-21T01:06:07.119"/>
    <p1510:client id="{230353EB-4545-4F9A-AFFD-6829540D3C1C}" v="150" dt="2020-05-21T01:08:33.680"/>
    <p1510:client id="{344B544A-4B2C-4C9F-AB05-48D3DBD7337B}" v="2" dt="2020-05-21T04:30:00.059"/>
    <p1510:client id="{40E40CBF-2029-48BF-87A8-5348C814F0F7}" v="190" dt="2020-05-21T13:08:12.033"/>
    <p1510:client id="{4323E3D9-9B49-47B5-B348-CCC83043ACE0}" v="10" dt="2020-05-20T02:05:19.497"/>
    <p1510:client id="{52E619A9-C575-4A12-BD7E-70D5BAD475F8}" v="251" dt="2020-05-21T20:01:42.711"/>
    <p1510:client id="{5B29C25F-DFEC-4228-9C92-923A870C996E}" v="48" dt="2020-05-21T05:17:01.554"/>
    <p1510:client id="{7303850D-AB54-4E46-B660-C2869A3A1819}" v="132" dt="2020-05-22T01:15:52.810"/>
    <p1510:client id="{7796CEFB-2F88-4884-964F-A9EDFA6F48E3}" v="123" dt="2020-05-20T04:45:53.593"/>
    <p1510:client id="{8F01306A-A89A-40D2-B98F-AF5855E12291}" v="14" dt="2020-05-21T00:56:17.444"/>
    <p1510:client id="{927142E2-0D29-45AA-B2E8-67D024CED962}" v="18" dt="2020-05-20T02:04:01.089"/>
    <p1510:client id="{98B0B13B-D815-48FD-96CC-BE4BFD8E1F65}" v="5" dt="2020-05-21T04:38:52.575"/>
    <p1510:client id="{B03C1489-1070-4914-B54E-3E5C9317F5A9}" v="409" dt="2020-05-22T00:33:19.589"/>
    <p1510:client id="{C3E5D8C8-1184-409E-ABBB-5ECC709DE658}" v="13" dt="2020-05-20T01:53:27.573"/>
    <p1510:client id="{D45F6827-32E6-41E7-A78F-375021AA083D}" v="356" dt="2020-05-20T02:02:45.113"/>
    <p1510:client id="{D497BF5E-6918-4149-AD49-5DC1A9BE97BD}" v="144" dt="2020-05-21T04:55:13.899"/>
    <p1510:client id="{E85CC927-043C-4929-A072-F5D1E63B4147}" v="93" dt="2020-05-21T00:52:04.957"/>
    <p1510:client id="{F01647C4-9BA0-43CA-B2CD-B96A9577BBC8}" v="219" dt="2020-05-21T01:28:41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E1509DFC-95C4-4B8F-926C-CE5B81593CFE}">
      <dgm:prSet phldrT="[Texto]" phldr="0"/>
      <dgm:spPr/>
      <dgm:t>
        <a:bodyPr/>
        <a:lstStyle/>
        <a:p>
          <a:pPr rtl="0"/>
          <a:r>
            <a:rPr lang="es-MX" b="0" i="0" u="none" strike="noStrike" cap="none" baseline="0" noProof="0"/>
            <a:t>  Autenticación</a:t>
          </a:r>
          <a:endParaRPr lang="es-MX" b="0" i="0" u="none" strike="noStrike" cap="none" baseline="0" noProof="0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CA9C0CB5-4A16-4C33-88B8-119CDD9D2126}" type="parTrans" cxnId="{42CD7653-59D2-477F-86CE-DDB7637037B0}">
      <dgm:prSet/>
      <dgm:spPr/>
      <dgm:t>
        <a:bodyPr/>
        <a:lstStyle/>
        <a:p>
          <a:endParaRPr lang="es-MX"/>
        </a:p>
      </dgm:t>
    </dgm:pt>
    <dgm:pt modelId="{64B5DC6B-F9DB-4782-A1C2-68E219553E88}" type="sibTrans" cxnId="{42CD7653-59D2-477F-86CE-DDB7637037B0}">
      <dgm:prSet/>
      <dgm:spPr/>
      <dgm:t>
        <a:bodyPr/>
        <a:lstStyle/>
        <a:p>
          <a:endParaRPr lang="es-MX"/>
        </a:p>
      </dgm:t>
    </dgm:pt>
    <dgm:pt modelId="{4A78562E-7178-437B-9CDA-8BA529B8DD46}">
      <dgm:prSet phldr="0"/>
      <dgm:spPr/>
      <dgm:t>
        <a:bodyPr/>
        <a:lstStyle/>
        <a:p>
          <a:pPr rtl="0"/>
          <a:r>
            <a:rPr lang="es-MX" b="0" i="0" u="none" strike="noStrike" cap="none" baseline="0" noProof="0"/>
            <a:t>  </a:t>
          </a:r>
          <a:r>
            <a:rPr lang="es-MX"/>
            <a:t>Almacenamiento en caché</a:t>
          </a:r>
          <a:r>
            <a:rPr lang="es-MX">
              <a:latin typeface="Calibri Light" panose="020F0302020204030204"/>
            </a:rPr>
            <a:t>  </a:t>
          </a:r>
        </a:p>
      </dgm:t>
    </dgm:pt>
    <dgm:pt modelId="{2EC804D7-AEF5-4642-ACE2-8DAA4756730D}" type="parTrans" cxnId="{F0B69765-93B5-455C-B83B-D79BCE3BB675}">
      <dgm:prSet/>
      <dgm:spPr/>
    </dgm:pt>
    <dgm:pt modelId="{8C67B416-86FE-4C9A-9ABD-B13A87AEEE7A}" type="sibTrans" cxnId="{F0B69765-93B5-455C-B83B-D79BCE3BB675}">
      <dgm:prSet/>
      <dgm:spPr/>
    </dgm:pt>
    <dgm:pt modelId="{A0282714-CA64-4DA8-A117-D765ACD114BF}">
      <dgm:prSet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 </a:t>
          </a:r>
          <a:r>
            <a:rPr lang="es-MX"/>
            <a:t>Registro</a:t>
          </a:r>
        </a:p>
      </dgm:t>
    </dgm:pt>
    <dgm:pt modelId="{F6039B82-4A46-4402-A538-42DD74130C34}" type="parTrans" cxnId="{9E48B0BC-3E9D-495F-B7FE-A63E0D076FD3}">
      <dgm:prSet/>
      <dgm:spPr/>
    </dgm:pt>
    <dgm:pt modelId="{068045C1-D01E-4B6A-B9D1-A32632241BF3}" type="sibTrans" cxnId="{9E48B0BC-3E9D-495F-B7FE-A63E0D076FD3}">
      <dgm:prSet/>
      <dgm:spPr/>
    </dgm:pt>
    <dgm:pt modelId="{448F3E38-3383-49F4-B68A-91FC9A03763D}">
      <dgm:prSet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 </a:t>
          </a:r>
          <a:r>
            <a:rPr lang="es-MX"/>
            <a:t>Enviando correos</a:t>
          </a:r>
        </a:p>
      </dgm:t>
    </dgm:pt>
    <dgm:pt modelId="{7BD89CEF-B003-4858-AD85-B4EBB876EEEA}" type="parTrans" cxnId="{49095F01-B4CC-41E6-96AA-6D4D45AC98E0}">
      <dgm:prSet/>
      <dgm:spPr/>
    </dgm:pt>
    <dgm:pt modelId="{37F22256-34CF-4A19-BBB6-04A3205FCC46}" type="sibTrans" cxnId="{49095F01-B4CC-41E6-96AA-6D4D45AC98E0}">
      <dgm:prSet/>
      <dgm:spPr/>
    </dgm:pt>
    <dgm:pt modelId="{308E8BA1-594D-42BE-87BF-20EDD3F01606}">
      <dgm:prSet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 </a:t>
          </a:r>
          <a:r>
            <a:rPr lang="es-MX"/>
            <a:t>Fuentes de redifusión</a:t>
          </a:r>
        </a:p>
      </dgm:t>
    </dgm:pt>
    <dgm:pt modelId="{9486260F-5B41-4AB4-A6BF-263F438D3762}" type="parTrans" cxnId="{9EEFB05C-405E-4EBB-BDDC-15C73ABE4AE4}">
      <dgm:prSet/>
      <dgm:spPr/>
    </dgm:pt>
    <dgm:pt modelId="{4DE536A9-66D3-43DB-B601-1877AB0DA745}" type="sibTrans" cxnId="{9EEFB05C-405E-4EBB-BDDC-15C73ABE4AE4}">
      <dgm:prSet/>
      <dgm:spPr/>
    </dgm:pt>
    <dgm:pt modelId="{653FA591-A69D-4C45-8FB7-AA80BFFBD8A5}">
      <dgm:prSet phldr="0"/>
      <dgm:spPr/>
      <dgm:t>
        <a:bodyPr/>
        <a:lstStyle/>
        <a:p>
          <a:pPr rtl="0"/>
          <a:r>
            <a:rPr lang="es-MX"/>
            <a:t>  Paginado</a:t>
          </a:r>
          <a:endParaRPr lang="es-MX">
            <a:latin typeface="Calibri Light" panose="020F0302020204030204"/>
          </a:endParaRPr>
        </a:p>
      </dgm:t>
    </dgm:pt>
    <dgm:pt modelId="{E97BEBF4-16DD-4315-9885-3F13C4CAB5FE}" type="parTrans" cxnId="{DC8A5898-DAE9-41EC-9FA7-271D202CCD9B}">
      <dgm:prSet/>
      <dgm:spPr/>
    </dgm:pt>
    <dgm:pt modelId="{36846E85-6065-4A97-90B0-F8DB24E4B62A}" type="sibTrans" cxnId="{DC8A5898-DAE9-41EC-9FA7-271D202CCD9B}">
      <dgm:prSet/>
      <dgm:spPr/>
    </dgm:pt>
    <dgm:pt modelId="{5DF19D7D-80F5-4FB0-A15F-DBD629460669}">
      <dgm:prSet phldr="0"/>
      <dgm:spPr/>
      <dgm:t>
        <a:bodyPr/>
        <a:lstStyle/>
        <a:p>
          <a:pPr rtl="0"/>
          <a:r>
            <a:rPr lang="es-MX"/>
            <a:t>  Framework de mensajes</a:t>
          </a:r>
          <a:endParaRPr lang="es-MX">
            <a:latin typeface="Calibri Light" panose="020F0302020204030204"/>
          </a:endParaRPr>
        </a:p>
      </dgm:t>
    </dgm:pt>
    <dgm:pt modelId="{BAD5F8C1-5DD2-4BD1-BC32-489DCE17AAB9}" type="parTrans" cxnId="{CD0C73A0-FCDD-4A28-9D8D-182E3765042E}">
      <dgm:prSet/>
      <dgm:spPr/>
    </dgm:pt>
    <dgm:pt modelId="{F5F1E3D6-F103-4244-962A-002D88BBC5A3}" type="sibTrans" cxnId="{CD0C73A0-FCDD-4A28-9D8D-182E3765042E}">
      <dgm:prSet/>
      <dgm:spPr/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71770BB8-146B-469B-B04D-774196978C46}" type="pres">
      <dgm:prSet presAssocID="{E1509DFC-95C4-4B8F-926C-CE5B81593CFE}" presName="node" presStyleLbl="node1" presStyleIdx="0" presStyleCnt="7">
        <dgm:presLayoutVars>
          <dgm:bulletEnabled val="1"/>
        </dgm:presLayoutVars>
      </dgm:prSet>
      <dgm:spPr/>
    </dgm:pt>
    <dgm:pt modelId="{CF9C1A73-4C7C-4027-8183-A5F7DAFF19DA}" type="pres">
      <dgm:prSet presAssocID="{64B5DC6B-F9DB-4782-A1C2-68E219553E88}" presName="sibTrans" presStyleCnt="0"/>
      <dgm:spPr/>
    </dgm:pt>
    <dgm:pt modelId="{A10C6F66-FF31-4179-8990-B7D5BE1EABC8}" type="pres">
      <dgm:prSet presAssocID="{4A78562E-7178-437B-9CDA-8BA529B8DD46}" presName="node" presStyleLbl="node1" presStyleIdx="1" presStyleCnt="7">
        <dgm:presLayoutVars>
          <dgm:bulletEnabled val="1"/>
        </dgm:presLayoutVars>
      </dgm:prSet>
      <dgm:spPr/>
    </dgm:pt>
    <dgm:pt modelId="{128C7581-1BD9-47DC-9743-ED0CF5A4134B}" type="pres">
      <dgm:prSet presAssocID="{8C67B416-86FE-4C9A-9ABD-B13A87AEEE7A}" presName="sibTrans" presStyleCnt="0"/>
      <dgm:spPr/>
    </dgm:pt>
    <dgm:pt modelId="{024F4A71-01F0-43DD-B88F-FE74EF423E85}" type="pres">
      <dgm:prSet presAssocID="{A0282714-CA64-4DA8-A117-D765ACD114BF}" presName="node" presStyleLbl="node1" presStyleIdx="2" presStyleCnt="7">
        <dgm:presLayoutVars>
          <dgm:bulletEnabled val="1"/>
        </dgm:presLayoutVars>
      </dgm:prSet>
      <dgm:spPr/>
    </dgm:pt>
    <dgm:pt modelId="{FBE5E87E-582F-4D30-BA71-44B74A57101D}" type="pres">
      <dgm:prSet presAssocID="{068045C1-D01E-4B6A-B9D1-A32632241BF3}" presName="sibTrans" presStyleCnt="0"/>
      <dgm:spPr/>
    </dgm:pt>
    <dgm:pt modelId="{FD632ACE-509D-449E-8628-00BDC4E535E4}" type="pres">
      <dgm:prSet presAssocID="{448F3E38-3383-49F4-B68A-91FC9A03763D}" presName="node" presStyleLbl="node1" presStyleIdx="3" presStyleCnt="7">
        <dgm:presLayoutVars>
          <dgm:bulletEnabled val="1"/>
        </dgm:presLayoutVars>
      </dgm:prSet>
      <dgm:spPr/>
    </dgm:pt>
    <dgm:pt modelId="{E5564A9E-3A99-49C1-9AF4-AF4FEBBE9F8B}" type="pres">
      <dgm:prSet presAssocID="{37F22256-34CF-4A19-BBB6-04A3205FCC46}" presName="sibTrans" presStyleCnt="0"/>
      <dgm:spPr/>
    </dgm:pt>
    <dgm:pt modelId="{5960CC87-191F-4B3D-BA77-06043992515C}" type="pres">
      <dgm:prSet presAssocID="{308E8BA1-594D-42BE-87BF-20EDD3F01606}" presName="node" presStyleLbl="node1" presStyleIdx="4" presStyleCnt="7">
        <dgm:presLayoutVars>
          <dgm:bulletEnabled val="1"/>
        </dgm:presLayoutVars>
      </dgm:prSet>
      <dgm:spPr/>
    </dgm:pt>
    <dgm:pt modelId="{91D47588-B775-44E6-8BCD-496BD0C0FBCB}" type="pres">
      <dgm:prSet presAssocID="{4DE536A9-66D3-43DB-B601-1877AB0DA745}" presName="sibTrans" presStyleCnt="0"/>
      <dgm:spPr/>
    </dgm:pt>
    <dgm:pt modelId="{4A390934-6815-45E5-B2B2-8BFD9AEA6985}" type="pres">
      <dgm:prSet presAssocID="{653FA591-A69D-4C45-8FB7-AA80BFFBD8A5}" presName="node" presStyleLbl="node1" presStyleIdx="5" presStyleCnt="7">
        <dgm:presLayoutVars>
          <dgm:bulletEnabled val="1"/>
        </dgm:presLayoutVars>
      </dgm:prSet>
      <dgm:spPr/>
    </dgm:pt>
    <dgm:pt modelId="{BF6796EB-B9E6-42EC-B240-03A8099586A1}" type="pres">
      <dgm:prSet presAssocID="{36846E85-6065-4A97-90B0-F8DB24E4B62A}" presName="sibTrans" presStyleCnt="0"/>
      <dgm:spPr/>
    </dgm:pt>
    <dgm:pt modelId="{7775B504-DB48-455C-BDB2-F7A7096D418E}" type="pres">
      <dgm:prSet presAssocID="{5DF19D7D-80F5-4FB0-A15F-DBD629460669}" presName="node" presStyleLbl="node1" presStyleIdx="6" presStyleCnt="7">
        <dgm:presLayoutVars>
          <dgm:bulletEnabled val="1"/>
        </dgm:presLayoutVars>
      </dgm:prSet>
      <dgm:spPr/>
    </dgm:pt>
  </dgm:ptLst>
  <dgm:cxnLst>
    <dgm:cxn modelId="{49095F01-B4CC-41E6-96AA-6D4D45AC98E0}" srcId="{11AA62BB-077B-473C-BC00-46D0A82708C9}" destId="{448F3E38-3383-49F4-B68A-91FC9A03763D}" srcOrd="3" destOrd="0" parTransId="{7BD89CEF-B003-4858-AD85-B4EBB876EEEA}" sibTransId="{37F22256-34CF-4A19-BBB6-04A3205FCC46}"/>
    <dgm:cxn modelId="{7B756705-6A12-4379-9F8B-EB1DED56F256}" type="presOf" srcId="{448F3E38-3383-49F4-B68A-91FC9A03763D}" destId="{FD632ACE-509D-449E-8628-00BDC4E535E4}" srcOrd="0" destOrd="0" presId="urn:microsoft.com/office/officeart/2005/8/layout/hList6"/>
    <dgm:cxn modelId="{5F713B21-0ABB-4844-B4B7-9B8F39AD0E46}" type="presOf" srcId="{A0282714-CA64-4DA8-A117-D765ACD114BF}" destId="{024F4A71-01F0-43DD-B88F-FE74EF423E85}" srcOrd="0" destOrd="0" presId="urn:microsoft.com/office/officeart/2005/8/layout/hList6"/>
    <dgm:cxn modelId="{9EEFB05C-405E-4EBB-BDDC-15C73ABE4AE4}" srcId="{11AA62BB-077B-473C-BC00-46D0A82708C9}" destId="{308E8BA1-594D-42BE-87BF-20EDD3F01606}" srcOrd="4" destOrd="0" parTransId="{9486260F-5B41-4AB4-A6BF-263F438D3762}" sibTransId="{4DE536A9-66D3-43DB-B601-1877AB0DA745}"/>
    <dgm:cxn modelId="{F914E95D-DCA7-4B34-9354-57912186704A}" type="presOf" srcId="{653FA591-A69D-4C45-8FB7-AA80BFFBD8A5}" destId="{4A390934-6815-45E5-B2B2-8BFD9AEA6985}" srcOrd="0" destOrd="0" presId="urn:microsoft.com/office/officeart/2005/8/layout/hList6"/>
    <dgm:cxn modelId="{0F53F961-2B9D-4964-9C70-CA72E5170600}" type="presOf" srcId="{4A78562E-7178-437B-9CDA-8BA529B8DD46}" destId="{A10C6F66-FF31-4179-8990-B7D5BE1EABC8}" srcOrd="0" destOrd="0" presId="urn:microsoft.com/office/officeart/2005/8/layout/hList6"/>
    <dgm:cxn modelId="{F0B69765-93B5-455C-B83B-D79BCE3BB675}" srcId="{11AA62BB-077B-473C-BC00-46D0A82708C9}" destId="{4A78562E-7178-437B-9CDA-8BA529B8DD46}" srcOrd="1" destOrd="0" parTransId="{2EC804D7-AEF5-4642-ACE2-8DAA4756730D}" sibTransId="{8C67B416-86FE-4C9A-9ABD-B13A87AEEE7A}"/>
    <dgm:cxn modelId="{42CD7653-59D2-477F-86CE-DDB7637037B0}" srcId="{11AA62BB-077B-473C-BC00-46D0A82708C9}" destId="{E1509DFC-95C4-4B8F-926C-CE5B81593CFE}" srcOrd="0" destOrd="0" parTransId="{CA9C0CB5-4A16-4C33-88B8-119CDD9D2126}" sibTransId="{64B5DC6B-F9DB-4782-A1C2-68E219553E88}"/>
    <dgm:cxn modelId="{136D9579-F34D-4B5B-A68A-FAB80E926C6F}" type="presOf" srcId="{308E8BA1-594D-42BE-87BF-20EDD3F01606}" destId="{5960CC87-191F-4B3D-BA77-06043992515C}" srcOrd="0" destOrd="0" presId="urn:microsoft.com/office/officeart/2005/8/layout/hList6"/>
    <dgm:cxn modelId="{DC8A5898-DAE9-41EC-9FA7-271D202CCD9B}" srcId="{11AA62BB-077B-473C-BC00-46D0A82708C9}" destId="{653FA591-A69D-4C45-8FB7-AA80BFFBD8A5}" srcOrd="5" destOrd="0" parTransId="{E97BEBF4-16DD-4315-9885-3F13C4CAB5FE}" sibTransId="{36846E85-6065-4A97-90B0-F8DB24E4B62A}"/>
    <dgm:cxn modelId="{CD0C73A0-FCDD-4A28-9D8D-182E3765042E}" srcId="{11AA62BB-077B-473C-BC00-46D0A82708C9}" destId="{5DF19D7D-80F5-4FB0-A15F-DBD629460669}" srcOrd="6" destOrd="0" parTransId="{BAD5F8C1-5DD2-4BD1-BC32-489DCE17AAB9}" sibTransId="{F5F1E3D6-F103-4244-962A-002D88BBC5A3}"/>
    <dgm:cxn modelId="{21ED7EB0-811C-44C4-A966-B69772B577D0}" type="presOf" srcId="{5DF19D7D-80F5-4FB0-A15F-DBD629460669}" destId="{7775B504-DB48-455C-BDB2-F7A7096D418E}" srcOrd="0" destOrd="0" presId="urn:microsoft.com/office/officeart/2005/8/layout/hList6"/>
    <dgm:cxn modelId="{9E48B0BC-3E9D-495F-B7FE-A63E0D076FD3}" srcId="{11AA62BB-077B-473C-BC00-46D0A82708C9}" destId="{A0282714-CA64-4DA8-A117-D765ACD114BF}" srcOrd="2" destOrd="0" parTransId="{F6039B82-4A46-4402-A538-42DD74130C34}" sibTransId="{068045C1-D01E-4B6A-B9D1-A32632241BF3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5030E3EF-576D-458E-8BA1-53A863E9B1BD}" type="presOf" srcId="{E1509DFC-95C4-4B8F-926C-CE5B81593CFE}" destId="{71770BB8-146B-469B-B04D-774196978C46}" srcOrd="0" destOrd="0" presId="urn:microsoft.com/office/officeart/2005/8/layout/hList6"/>
    <dgm:cxn modelId="{74DCB993-2D3E-4315-8AE2-B6C40046739B}" type="presParOf" srcId="{753F0C45-42EB-4081-AA23-9DAD197D7689}" destId="{71770BB8-146B-469B-B04D-774196978C46}" srcOrd="0" destOrd="0" presId="urn:microsoft.com/office/officeart/2005/8/layout/hList6"/>
    <dgm:cxn modelId="{F97B7C62-ADC4-41D5-9413-FD4030F4B4A3}" type="presParOf" srcId="{753F0C45-42EB-4081-AA23-9DAD197D7689}" destId="{CF9C1A73-4C7C-4027-8183-A5F7DAFF19DA}" srcOrd="1" destOrd="0" presId="urn:microsoft.com/office/officeart/2005/8/layout/hList6"/>
    <dgm:cxn modelId="{2E6AAE54-EA3F-45A4-86E9-A7A33DFA9F91}" type="presParOf" srcId="{753F0C45-42EB-4081-AA23-9DAD197D7689}" destId="{A10C6F66-FF31-4179-8990-B7D5BE1EABC8}" srcOrd="2" destOrd="0" presId="urn:microsoft.com/office/officeart/2005/8/layout/hList6"/>
    <dgm:cxn modelId="{4405E79E-7014-48B3-B7D2-EB5F575BC4C3}" type="presParOf" srcId="{753F0C45-42EB-4081-AA23-9DAD197D7689}" destId="{128C7581-1BD9-47DC-9743-ED0CF5A4134B}" srcOrd="3" destOrd="0" presId="urn:microsoft.com/office/officeart/2005/8/layout/hList6"/>
    <dgm:cxn modelId="{FF3ACEE8-4009-4978-8C06-939655172A71}" type="presParOf" srcId="{753F0C45-42EB-4081-AA23-9DAD197D7689}" destId="{024F4A71-01F0-43DD-B88F-FE74EF423E85}" srcOrd="4" destOrd="0" presId="urn:microsoft.com/office/officeart/2005/8/layout/hList6"/>
    <dgm:cxn modelId="{2DD735C5-D4AB-4EE1-A4C5-31D5709D14E6}" type="presParOf" srcId="{753F0C45-42EB-4081-AA23-9DAD197D7689}" destId="{FBE5E87E-582F-4D30-BA71-44B74A57101D}" srcOrd="5" destOrd="0" presId="urn:microsoft.com/office/officeart/2005/8/layout/hList6"/>
    <dgm:cxn modelId="{63DFFE60-3C99-4FF5-AF53-A2F58E55435E}" type="presParOf" srcId="{753F0C45-42EB-4081-AA23-9DAD197D7689}" destId="{FD632ACE-509D-449E-8628-00BDC4E535E4}" srcOrd="6" destOrd="0" presId="urn:microsoft.com/office/officeart/2005/8/layout/hList6"/>
    <dgm:cxn modelId="{CC26576E-125B-4260-B3FF-F196D366E10B}" type="presParOf" srcId="{753F0C45-42EB-4081-AA23-9DAD197D7689}" destId="{E5564A9E-3A99-49C1-9AF4-AF4FEBBE9F8B}" srcOrd="7" destOrd="0" presId="urn:microsoft.com/office/officeart/2005/8/layout/hList6"/>
    <dgm:cxn modelId="{7C0CA383-9544-48F8-8D5F-49CEE0D855FB}" type="presParOf" srcId="{753F0C45-42EB-4081-AA23-9DAD197D7689}" destId="{5960CC87-191F-4B3D-BA77-06043992515C}" srcOrd="8" destOrd="0" presId="urn:microsoft.com/office/officeart/2005/8/layout/hList6"/>
    <dgm:cxn modelId="{DF2AEB3E-DD8A-4876-8414-0EBF10472D98}" type="presParOf" srcId="{753F0C45-42EB-4081-AA23-9DAD197D7689}" destId="{91D47588-B775-44E6-8BCD-496BD0C0FBCB}" srcOrd="9" destOrd="0" presId="urn:microsoft.com/office/officeart/2005/8/layout/hList6"/>
    <dgm:cxn modelId="{13743D05-0590-471A-B3A4-2A57619E0F33}" type="presParOf" srcId="{753F0C45-42EB-4081-AA23-9DAD197D7689}" destId="{4A390934-6815-45E5-B2B2-8BFD9AEA6985}" srcOrd="10" destOrd="0" presId="urn:microsoft.com/office/officeart/2005/8/layout/hList6"/>
    <dgm:cxn modelId="{EFFFB471-6EF3-408D-9042-8BAC66A3C21B}" type="presParOf" srcId="{753F0C45-42EB-4081-AA23-9DAD197D7689}" destId="{BF6796EB-B9E6-42EC-B240-03A8099586A1}" srcOrd="11" destOrd="0" presId="urn:microsoft.com/office/officeart/2005/8/layout/hList6"/>
    <dgm:cxn modelId="{AFE70C29-B8F7-41C5-8D28-BD9E896CE0DC}" type="presParOf" srcId="{753F0C45-42EB-4081-AA23-9DAD197D7689}" destId="{7775B504-DB48-455C-BDB2-F7A7096D418E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0A0A52AC-7EF1-446B-A3EA-7C5707F66299}">
      <dgm:prSet phldrT="[Texto]"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 </a:t>
          </a:r>
          <a:r>
            <a:rPr lang="es-MX"/>
            <a:t>Serialización</a:t>
          </a:r>
        </a:p>
      </dgm:t>
    </dgm:pt>
    <dgm:pt modelId="{0274E3B0-DF5A-4114-86C3-F03691947E12}" type="parTrans" cxnId="{73A9FBD0-12BA-446F-837B-0EC3E2DA5F24}">
      <dgm:prSet/>
      <dgm:spPr/>
      <dgm:t>
        <a:bodyPr/>
        <a:lstStyle/>
        <a:p>
          <a:endParaRPr lang="es-MX"/>
        </a:p>
      </dgm:t>
    </dgm:pt>
    <dgm:pt modelId="{D512739C-47D8-48BA-8FD9-200BCA74D02B}" type="sibTrans" cxnId="{73A9FBD0-12BA-446F-837B-0EC3E2DA5F24}">
      <dgm:prSet/>
      <dgm:spPr/>
      <dgm:t>
        <a:bodyPr/>
        <a:lstStyle/>
        <a:p>
          <a:endParaRPr lang="es-MX"/>
        </a:p>
      </dgm:t>
    </dgm:pt>
    <dgm:pt modelId="{2958A1DC-8BD5-4D9E-98F3-5C20F77AAA48}">
      <dgm:prSet phldrT="[Texto]"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 </a:t>
          </a:r>
          <a:r>
            <a:rPr lang="es-MX"/>
            <a:t>Sesiones</a:t>
          </a:r>
        </a:p>
      </dgm:t>
    </dgm:pt>
    <dgm:pt modelId="{859F826E-3B34-4759-A78D-104FA6093614}" type="parTrans" cxnId="{3A70D402-CBD0-4843-954C-068C66335CC1}">
      <dgm:prSet/>
      <dgm:spPr/>
      <dgm:t>
        <a:bodyPr/>
        <a:lstStyle/>
        <a:p>
          <a:endParaRPr lang="es-MX"/>
        </a:p>
      </dgm:t>
    </dgm:pt>
    <dgm:pt modelId="{866EA133-B662-487A-A2E2-9E4268667073}" type="sibTrans" cxnId="{3A70D402-CBD0-4843-954C-068C66335CC1}">
      <dgm:prSet/>
      <dgm:spPr/>
      <dgm:t>
        <a:bodyPr/>
        <a:lstStyle/>
        <a:p>
          <a:endParaRPr lang="es-MX"/>
        </a:p>
      </dgm:t>
    </dgm:pt>
    <dgm:pt modelId="{143C22E5-3CCB-4F4E-81CF-2C9187D7D2D0}">
      <dgm:prSet phldrT="[Texto]" phldr="0"/>
      <dgm:spPr/>
      <dgm:t>
        <a:bodyPr/>
        <a:lstStyle/>
        <a:p>
          <a:pPr rtl="0"/>
          <a:r>
            <a:rPr lang="es-MX"/>
            <a:t>  Mapas de sitio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95D47736-D3F1-4A52-9510-F8605F14E3F6}">
      <dgm:prSet phldr="0"/>
      <dgm:spPr/>
      <dgm:t>
        <a:bodyPr/>
        <a:lstStyle/>
        <a:p>
          <a:pPr rtl="0"/>
          <a:r>
            <a:rPr lang="es-MX"/>
            <a:t>  Gestión de archivos estáticos</a:t>
          </a:r>
          <a:endParaRPr lang="es-MX">
            <a:latin typeface="Calibri Light" panose="020F0302020204030204"/>
          </a:endParaRPr>
        </a:p>
      </dgm:t>
    </dgm:pt>
    <dgm:pt modelId="{13525557-2370-4A24-A122-5ED71D97F976}" type="parTrans" cxnId="{F99A0B56-DBE6-4683-A9CD-7F190BE9015A}">
      <dgm:prSet/>
      <dgm:spPr/>
    </dgm:pt>
    <dgm:pt modelId="{0CC07068-ABB3-4550-86A7-A652600D3EFB}" type="sibTrans" cxnId="{F99A0B56-DBE6-4683-A9CD-7F190BE9015A}">
      <dgm:prSet/>
      <dgm:spPr/>
    </dgm:pt>
    <dgm:pt modelId="{4CC1ADDA-53B7-46DE-B79D-84D2CB511B90}">
      <dgm:prSet phldr="0"/>
      <dgm:spPr/>
      <dgm:t>
        <a:bodyPr/>
        <a:lstStyle/>
        <a:p>
          <a:r>
            <a:rPr lang="es-MX"/>
            <a:t>  Validación de datos</a:t>
          </a:r>
        </a:p>
      </dgm:t>
    </dgm:pt>
    <dgm:pt modelId="{C5FD8A87-770D-4093-9912-39BB7F547B4F}" type="parTrans" cxnId="{EE9F64FB-3FF3-4F38-A5EB-42B0313510FC}">
      <dgm:prSet/>
      <dgm:spPr/>
    </dgm:pt>
    <dgm:pt modelId="{70E232A9-47FC-499B-B267-4B9AF14DB36D}" type="sibTrans" cxnId="{EE9F64FB-3FF3-4F38-A5EB-42B0313510FC}">
      <dgm:prSet/>
      <dgm:spPr/>
    </dgm:pt>
    <dgm:pt modelId="{CF6B827C-0875-4F98-9769-452F29529B0F}">
      <dgm:prSet phldr="0"/>
      <dgm:spPr/>
      <dgm:t>
        <a:bodyPr/>
        <a:lstStyle/>
        <a:p>
          <a:pPr rtl="0"/>
          <a:r>
            <a:rPr lang="es-MX"/>
            <a:t>  Procesamiento condicional de contenido</a:t>
          </a:r>
          <a:endParaRPr lang="es-MX">
            <a:latin typeface="Calibri Light" panose="020F0302020204030204"/>
          </a:endParaRPr>
        </a:p>
      </dgm:t>
    </dgm:pt>
    <dgm:pt modelId="{271E68B1-7524-48CA-A81B-AD6A84303D65}" type="parTrans" cxnId="{E7E7E512-57EB-4357-8099-77B980B050C7}">
      <dgm:prSet/>
      <dgm:spPr/>
    </dgm:pt>
    <dgm:pt modelId="{63BCC857-B65D-40AE-BF4B-8E2E02A9323D}" type="sibTrans" cxnId="{E7E7E512-57EB-4357-8099-77B980B050C7}">
      <dgm:prSet/>
      <dgm:spPr/>
    </dgm:pt>
    <dgm:pt modelId="{AA9C1464-DEE2-4516-AAA6-59A7268F428A}">
      <dgm:prSet phldr="0"/>
      <dgm:spPr/>
      <dgm:t>
        <a:bodyPr/>
        <a:lstStyle/>
        <a:p>
          <a:pPr rtl="0"/>
          <a:r>
            <a:rPr lang="es-MX"/>
            <a:t>  Tipos de contenido y relaciones genéricas</a:t>
          </a:r>
          <a:endParaRPr lang="es-MX">
            <a:latin typeface="Calibri Light" panose="020F0302020204030204"/>
          </a:endParaRPr>
        </a:p>
      </dgm:t>
    </dgm:pt>
    <dgm:pt modelId="{2798D3B4-3D3C-478C-8C9F-D52334A7AB99}" type="parTrans" cxnId="{9B8416FC-0D80-46B9-9E6C-3BFC5B0F5318}">
      <dgm:prSet/>
      <dgm:spPr/>
    </dgm:pt>
    <dgm:pt modelId="{63CEB6A8-CFCF-4A4C-A1BE-A86B0EA32E7A}" type="sibTrans" cxnId="{9B8416FC-0D80-46B9-9E6C-3BFC5B0F5318}">
      <dgm:prSet/>
      <dgm:spPr/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572D7877-C01D-48CC-BC46-E92989F8A940}" type="pres">
      <dgm:prSet presAssocID="{0A0A52AC-7EF1-446B-A3EA-7C5707F66299}" presName="node" presStyleLbl="node1" presStyleIdx="0" presStyleCnt="7">
        <dgm:presLayoutVars>
          <dgm:bulletEnabled val="1"/>
        </dgm:presLayoutVars>
      </dgm:prSet>
      <dgm:spPr/>
    </dgm:pt>
    <dgm:pt modelId="{732DC796-0965-4287-A8FA-3B068B30D697}" type="pres">
      <dgm:prSet presAssocID="{D512739C-47D8-48BA-8FD9-200BCA74D02B}" presName="sibTrans" presStyleCnt="0"/>
      <dgm:spPr/>
    </dgm:pt>
    <dgm:pt modelId="{6DD3F70F-043B-4CEF-B940-A761782097A1}" type="pres">
      <dgm:prSet presAssocID="{2958A1DC-8BD5-4D9E-98F3-5C20F77AAA48}" presName="node" presStyleLbl="node1" presStyleIdx="1" presStyleCnt="7">
        <dgm:presLayoutVars>
          <dgm:bulletEnabled val="1"/>
        </dgm:presLayoutVars>
      </dgm:prSet>
      <dgm:spPr/>
    </dgm:pt>
    <dgm:pt modelId="{8747A9F2-F1EE-4563-97C3-1BFD7BF5D44B}" type="pres">
      <dgm:prSet presAssocID="{866EA133-B662-487A-A2E2-9E4268667073}" presName="sibTrans" presStyleCnt="0"/>
      <dgm:spPr/>
    </dgm:pt>
    <dgm:pt modelId="{70071E53-9DF9-4570-B4AD-EF0A01A71BDD}" type="pres">
      <dgm:prSet presAssocID="{143C22E5-3CCB-4F4E-81CF-2C9187D7D2D0}" presName="node" presStyleLbl="node1" presStyleIdx="2" presStyleCnt="7">
        <dgm:presLayoutVars>
          <dgm:bulletEnabled val="1"/>
        </dgm:presLayoutVars>
      </dgm:prSet>
      <dgm:spPr/>
    </dgm:pt>
    <dgm:pt modelId="{BBD74D51-2345-45A0-878C-AB264F4F905C}" type="pres">
      <dgm:prSet presAssocID="{9D2712CA-CB5D-42F1-BD03-60373E743950}" presName="sibTrans" presStyleCnt="0"/>
      <dgm:spPr/>
    </dgm:pt>
    <dgm:pt modelId="{FEB2A976-2610-4284-BA88-44E666225A27}" type="pres">
      <dgm:prSet presAssocID="{95D47736-D3F1-4A52-9510-F8605F14E3F6}" presName="node" presStyleLbl="node1" presStyleIdx="3" presStyleCnt="7">
        <dgm:presLayoutVars>
          <dgm:bulletEnabled val="1"/>
        </dgm:presLayoutVars>
      </dgm:prSet>
      <dgm:spPr/>
    </dgm:pt>
    <dgm:pt modelId="{4B88401C-85E9-44F2-87F6-009ED94BDCC9}" type="pres">
      <dgm:prSet presAssocID="{0CC07068-ABB3-4550-86A7-A652600D3EFB}" presName="sibTrans" presStyleCnt="0"/>
      <dgm:spPr/>
    </dgm:pt>
    <dgm:pt modelId="{4C88894D-B09D-4727-BC56-A3389ADCAD30}" type="pres">
      <dgm:prSet presAssocID="{4CC1ADDA-53B7-46DE-B79D-84D2CB511B90}" presName="node" presStyleLbl="node1" presStyleIdx="4" presStyleCnt="7">
        <dgm:presLayoutVars>
          <dgm:bulletEnabled val="1"/>
        </dgm:presLayoutVars>
      </dgm:prSet>
      <dgm:spPr/>
    </dgm:pt>
    <dgm:pt modelId="{59D5AF2F-A321-4B97-A976-0D24BE4831C6}" type="pres">
      <dgm:prSet presAssocID="{70E232A9-47FC-499B-B267-4B9AF14DB36D}" presName="sibTrans" presStyleCnt="0"/>
      <dgm:spPr/>
    </dgm:pt>
    <dgm:pt modelId="{AECFBE2B-DE44-4CF8-B530-2A2B6CCA0C99}" type="pres">
      <dgm:prSet presAssocID="{CF6B827C-0875-4F98-9769-452F29529B0F}" presName="node" presStyleLbl="node1" presStyleIdx="5" presStyleCnt="7">
        <dgm:presLayoutVars>
          <dgm:bulletEnabled val="1"/>
        </dgm:presLayoutVars>
      </dgm:prSet>
      <dgm:spPr/>
    </dgm:pt>
    <dgm:pt modelId="{57AE4819-35AF-4AEA-BD0B-C7935E83B48D}" type="pres">
      <dgm:prSet presAssocID="{63BCC857-B65D-40AE-BF4B-8E2E02A9323D}" presName="sibTrans" presStyleCnt="0"/>
      <dgm:spPr/>
    </dgm:pt>
    <dgm:pt modelId="{004719CC-5B7C-418C-A56E-AECEB1A96135}" type="pres">
      <dgm:prSet presAssocID="{AA9C1464-DEE2-4516-AAA6-59A7268F428A}" presName="node" presStyleLbl="node1" presStyleIdx="6" presStyleCnt="7">
        <dgm:presLayoutVars>
          <dgm:bulletEnabled val="1"/>
        </dgm:presLayoutVars>
      </dgm:prSet>
      <dgm:spPr/>
    </dgm:pt>
  </dgm:ptLst>
  <dgm:cxnLst>
    <dgm:cxn modelId="{3A70D402-CBD0-4843-954C-068C66335CC1}" srcId="{11AA62BB-077B-473C-BC00-46D0A82708C9}" destId="{2958A1DC-8BD5-4D9E-98F3-5C20F77AAA48}" srcOrd="1" destOrd="0" parTransId="{859F826E-3B34-4759-A78D-104FA6093614}" sibTransId="{866EA133-B662-487A-A2E2-9E4268667073}"/>
    <dgm:cxn modelId="{79D1390B-CCB4-4594-9029-E17C1472A715}" type="presOf" srcId="{143C22E5-3CCB-4F4E-81CF-2C9187D7D2D0}" destId="{70071E53-9DF9-4570-B4AD-EF0A01A71BDD}" srcOrd="0" destOrd="0" presId="urn:microsoft.com/office/officeart/2005/8/layout/hList6"/>
    <dgm:cxn modelId="{FC954D11-008F-4DD4-B227-094CE13A4D9C}" type="presOf" srcId="{95D47736-D3F1-4A52-9510-F8605F14E3F6}" destId="{FEB2A976-2610-4284-BA88-44E666225A27}" srcOrd="0" destOrd="0" presId="urn:microsoft.com/office/officeart/2005/8/layout/hList6"/>
    <dgm:cxn modelId="{E7E7E512-57EB-4357-8099-77B980B050C7}" srcId="{11AA62BB-077B-473C-BC00-46D0A82708C9}" destId="{CF6B827C-0875-4F98-9769-452F29529B0F}" srcOrd="5" destOrd="0" parTransId="{271E68B1-7524-48CA-A81B-AD6A84303D65}" sibTransId="{63BCC857-B65D-40AE-BF4B-8E2E02A9323D}"/>
    <dgm:cxn modelId="{0C3B323B-0634-46D3-A5AD-7F727C717215}" type="presOf" srcId="{4CC1ADDA-53B7-46DE-B79D-84D2CB511B90}" destId="{4C88894D-B09D-4727-BC56-A3389ADCAD30}" srcOrd="0" destOrd="0" presId="urn:microsoft.com/office/officeart/2005/8/layout/hList6"/>
    <dgm:cxn modelId="{E1E2DB67-730C-42D7-BC84-C01B313B033A}" type="presOf" srcId="{AA9C1464-DEE2-4516-AAA6-59A7268F428A}" destId="{004719CC-5B7C-418C-A56E-AECEB1A96135}" srcOrd="0" destOrd="0" presId="urn:microsoft.com/office/officeart/2005/8/layout/hList6"/>
    <dgm:cxn modelId="{F99A0B56-DBE6-4683-A9CD-7F190BE9015A}" srcId="{11AA62BB-077B-473C-BC00-46D0A82708C9}" destId="{95D47736-D3F1-4A52-9510-F8605F14E3F6}" srcOrd="3" destOrd="0" parTransId="{13525557-2370-4A24-A122-5ED71D97F976}" sibTransId="{0CC07068-ABB3-4550-86A7-A652600D3EFB}"/>
    <dgm:cxn modelId="{51E81287-29C8-4A9F-B18A-5110D4C2AA08}" type="presOf" srcId="{CF6B827C-0875-4F98-9769-452F29529B0F}" destId="{AECFBE2B-DE44-4CF8-B530-2A2B6CCA0C99}" srcOrd="0" destOrd="0" presId="urn:microsoft.com/office/officeart/2005/8/layout/hList6"/>
    <dgm:cxn modelId="{DF09E092-1689-4E48-BECB-7472DA2C2F94}" type="presOf" srcId="{0A0A52AC-7EF1-446B-A3EA-7C5707F66299}" destId="{572D7877-C01D-48CC-BC46-E92989F8A940}" srcOrd="0" destOrd="0" presId="urn:microsoft.com/office/officeart/2005/8/layout/hList6"/>
    <dgm:cxn modelId="{B2EDD397-DA10-48F4-BD75-30B64FDD57AC}" type="presOf" srcId="{2958A1DC-8BD5-4D9E-98F3-5C20F77AAA48}" destId="{6DD3F70F-043B-4CEF-B940-A761782097A1}" srcOrd="0" destOrd="0" presId="urn:microsoft.com/office/officeart/2005/8/layout/hList6"/>
    <dgm:cxn modelId="{73A9FBD0-12BA-446F-837B-0EC3E2DA5F24}" srcId="{11AA62BB-077B-473C-BC00-46D0A82708C9}" destId="{0A0A52AC-7EF1-446B-A3EA-7C5707F66299}" srcOrd="0" destOrd="0" parTransId="{0274E3B0-DF5A-4114-86C3-F03691947E12}" sibTransId="{D512739C-47D8-48BA-8FD9-200BCA74D02B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2" destOrd="0" parTransId="{58B0DBA8-6344-4044-A92C-BF896952B9C1}" sibTransId="{9D2712CA-CB5D-42F1-BD03-60373E743950}"/>
    <dgm:cxn modelId="{EE9F64FB-3FF3-4F38-A5EB-42B0313510FC}" srcId="{11AA62BB-077B-473C-BC00-46D0A82708C9}" destId="{4CC1ADDA-53B7-46DE-B79D-84D2CB511B90}" srcOrd="4" destOrd="0" parTransId="{C5FD8A87-770D-4093-9912-39BB7F547B4F}" sibTransId="{70E232A9-47FC-499B-B267-4B9AF14DB36D}"/>
    <dgm:cxn modelId="{9B8416FC-0D80-46B9-9E6C-3BFC5B0F5318}" srcId="{11AA62BB-077B-473C-BC00-46D0A82708C9}" destId="{AA9C1464-DEE2-4516-AAA6-59A7268F428A}" srcOrd="6" destOrd="0" parTransId="{2798D3B4-3D3C-478C-8C9F-D52334A7AB99}" sibTransId="{63CEB6A8-CFCF-4A4C-A1BE-A86B0EA32E7A}"/>
    <dgm:cxn modelId="{D48C6A90-9D01-49AD-AAF9-3766D9069EE4}" type="presParOf" srcId="{753F0C45-42EB-4081-AA23-9DAD197D7689}" destId="{572D7877-C01D-48CC-BC46-E92989F8A940}" srcOrd="0" destOrd="0" presId="urn:microsoft.com/office/officeart/2005/8/layout/hList6"/>
    <dgm:cxn modelId="{F068E988-2140-4D94-9AF3-7D72228DE8D1}" type="presParOf" srcId="{753F0C45-42EB-4081-AA23-9DAD197D7689}" destId="{732DC796-0965-4287-A8FA-3B068B30D697}" srcOrd="1" destOrd="0" presId="urn:microsoft.com/office/officeart/2005/8/layout/hList6"/>
    <dgm:cxn modelId="{F07A306E-E053-4324-8767-B1560497CB63}" type="presParOf" srcId="{753F0C45-42EB-4081-AA23-9DAD197D7689}" destId="{6DD3F70F-043B-4CEF-B940-A761782097A1}" srcOrd="2" destOrd="0" presId="urn:microsoft.com/office/officeart/2005/8/layout/hList6"/>
    <dgm:cxn modelId="{ED901882-C609-4D99-A7D9-D2A8369478DE}" type="presParOf" srcId="{753F0C45-42EB-4081-AA23-9DAD197D7689}" destId="{8747A9F2-F1EE-4563-97C3-1BFD7BF5D44B}" srcOrd="3" destOrd="0" presId="urn:microsoft.com/office/officeart/2005/8/layout/hList6"/>
    <dgm:cxn modelId="{1655E306-49BD-4409-B7A5-B87CE754BE9B}" type="presParOf" srcId="{753F0C45-42EB-4081-AA23-9DAD197D7689}" destId="{70071E53-9DF9-4570-B4AD-EF0A01A71BDD}" srcOrd="4" destOrd="0" presId="urn:microsoft.com/office/officeart/2005/8/layout/hList6"/>
    <dgm:cxn modelId="{D470315A-1F4F-42F1-937F-2D0486DF18E3}" type="presParOf" srcId="{753F0C45-42EB-4081-AA23-9DAD197D7689}" destId="{BBD74D51-2345-45A0-878C-AB264F4F905C}" srcOrd="5" destOrd="0" presId="urn:microsoft.com/office/officeart/2005/8/layout/hList6"/>
    <dgm:cxn modelId="{5243FABE-AD26-4484-8FF7-67250E509239}" type="presParOf" srcId="{753F0C45-42EB-4081-AA23-9DAD197D7689}" destId="{FEB2A976-2610-4284-BA88-44E666225A27}" srcOrd="6" destOrd="0" presId="urn:microsoft.com/office/officeart/2005/8/layout/hList6"/>
    <dgm:cxn modelId="{D38EE726-E29B-4168-95E8-F913C64C4EC7}" type="presParOf" srcId="{753F0C45-42EB-4081-AA23-9DAD197D7689}" destId="{4B88401C-85E9-44F2-87F6-009ED94BDCC9}" srcOrd="7" destOrd="0" presId="urn:microsoft.com/office/officeart/2005/8/layout/hList6"/>
    <dgm:cxn modelId="{57D244AC-E74B-4295-B735-84629DF3371E}" type="presParOf" srcId="{753F0C45-42EB-4081-AA23-9DAD197D7689}" destId="{4C88894D-B09D-4727-BC56-A3389ADCAD30}" srcOrd="8" destOrd="0" presId="urn:microsoft.com/office/officeart/2005/8/layout/hList6"/>
    <dgm:cxn modelId="{E3DBDAB9-13AC-41E4-8263-0185B0097A64}" type="presParOf" srcId="{753F0C45-42EB-4081-AA23-9DAD197D7689}" destId="{59D5AF2F-A321-4B97-A976-0D24BE4831C6}" srcOrd="9" destOrd="0" presId="urn:microsoft.com/office/officeart/2005/8/layout/hList6"/>
    <dgm:cxn modelId="{C2E47D4E-F701-4446-AC95-E0841175E95F}" type="presParOf" srcId="{753F0C45-42EB-4081-AA23-9DAD197D7689}" destId="{AECFBE2B-DE44-4CF8-B530-2A2B6CCA0C99}" srcOrd="10" destOrd="0" presId="urn:microsoft.com/office/officeart/2005/8/layout/hList6"/>
    <dgm:cxn modelId="{96C731F3-1BA7-4596-84F6-73C3958F823F}" type="presParOf" srcId="{753F0C45-42EB-4081-AA23-9DAD197D7689}" destId="{57AE4819-35AF-4AEA-BD0B-C7935E83B48D}" srcOrd="11" destOrd="0" presId="urn:microsoft.com/office/officeart/2005/8/layout/hList6"/>
    <dgm:cxn modelId="{ADF21B38-C0BF-4F13-B82D-6C7B941AF2D6}" type="presParOf" srcId="{753F0C45-42EB-4081-AA23-9DAD197D7689}" destId="{004719CC-5B7C-418C-A56E-AECEB1A96135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143C22E5-3CCB-4F4E-81CF-2C9187D7D2D0}">
      <dgm:prSet phldrT="[Texto]" phldr="0"/>
      <dgm:spPr/>
      <dgm:t>
        <a:bodyPr/>
        <a:lstStyle/>
        <a:p>
          <a:pPr rtl="0"/>
          <a:r>
            <a:rPr lang="es-MX">
              <a:latin typeface="Calibri Light" panose="020F0302020204030204"/>
            </a:rPr>
            <a:t>  </a:t>
          </a:r>
          <a:r>
            <a:rPr lang="es-MX"/>
            <a:t>Páginas estáticas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2F272BAE-43FE-40E2-94CB-A395BF96C171}">
      <dgm:prSet phldr="0"/>
      <dgm:spPr/>
      <dgm:t>
        <a:bodyPr/>
        <a:lstStyle/>
        <a:p>
          <a:r>
            <a:rPr lang="es-MX" b="0" i="0" u="none" strike="noStrike" cap="none" baseline="0" noProof="0"/>
            <a:t>  Redirecciones</a:t>
          </a:r>
        </a:p>
      </dgm:t>
    </dgm:pt>
    <dgm:pt modelId="{B7A8BCDC-84B8-4977-8736-828FD2A04F8A}" type="parTrans" cxnId="{EC9CA806-5160-4728-B538-8265942C6B6E}">
      <dgm:prSet/>
      <dgm:spPr/>
    </dgm:pt>
    <dgm:pt modelId="{46BE9BD8-F7AA-4B80-B996-4A369DBEB85B}" type="sibTrans" cxnId="{EC9CA806-5160-4728-B538-8265942C6B6E}">
      <dgm:prSet/>
      <dgm:spPr/>
    </dgm:pt>
    <dgm:pt modelId="{B60A586A-FDFC-4043-8A94-165D830AC3FF}">
      <dgm:prSet phldr="0"/>
      <dgm:spPr/>
      <dgm:t>
        <a:bodyPr/>
        <a:lstStyle/>
        <a:p>
          <a:pPr rtl="0"/>
          <a:r>
            <a:rPr lang="es-MX" b="0" i="0" u="none" strike="noStrike" cap="none" baseline="0" noProof="0">
              <a:latin typeface="Calibri Light" panose="020F0302020204030204"/>
            </a:rPr>
            <a:t>  </a:t>
          </a:r>
          <a:r>
            <a:rPr lang="es-MX" b="0" i="0" u="none" strike="noStrike" cap="none" baseline="0" noProof="0"/>
            <a:t>Señales</a:t>
          </a:r>
        </a:p>
      </dgm:t>
    </dgm:pt>
    <dgm:pt modelId="{1D304A51-1E3F-4D59-B616-00F4E20BF1E9}" type="parTrans" cxnId="{74D7C55B-8D22-415C-8D21-71DA4EF7B715}">
      <dgm:prSet/>
      <dgm:spPr/>
    </dgm:pt>
    <dgm:pt modelId="{362ED354-16E9-42CE-948A-B6578D661160}" type="sibTrans" cxnId="{74D7C55B-8D22-415C-8D21-71DA4EF7B715}">
      <dgm:prSet/>
      <dgm:spPr/>
    </dgm:pt>
    <dgm:pt modelId="{CBD45C1A-E126-4312-9C51-E1D5369F67A3}">
      <dgm:prSet phldr="0"/>
      <dgm:spPr/>
      <dgm:t>
        <a:bodyPr/>
        <a:lstStyle/>
        <a:p>
          <a:pPr rtl="0"/>
          <a:r>
            <a:rPr lang="es-MX" b="0" i="0" u="none" strike="noStrike" cap="none" baseline="0" noProof="0">
              <a:latin typeface="Calibri Light" panose="020F0302020204030204"/>
            </a:rPr>
            <a:t>  </a:t>
          </a:r>
          <a:r>
            <a:rPr lang="es-MX" b="0" i="0" u="none" strike="noStrike" cap="none" baseline="0" noProof="0"/>
            <a:t>Framework de </a:t>
          </a:r>
          <a:r>
            <a:rPr lang="es-MX" b="0" i="0" u="none" strike="noStrike" cap="none" baseline="0" noProof="0">
              <a:latin typeface="Calibri Light" panose="020F0302020204030204"/>
            </a:rPr>
            <a:t>comprobación </a:t>
          </a:r>
          <a:r>
            <a:rPr lang="es-MX" b="0" i="0" u="none" strike="noStrike" cap="none" baseline="0" noProof="0"/>
            <a:t>de sistema</a:t>
          </a:r>
        </a:p>
      </dgm:t>
    </dgm:pt>
    <dgm:pt modelId="{D814B733-60A1-47B9-9971-A53E3DF67E21}" type="parTrans" cxnId="{4E69CC78-0D89-47C0-846E-D1EBC1F98894}">
      <dgm:prSet/>
      <dgm:spPr/>
    </dgm:pt>
    <dgm:pt modelId="{366B611A-3E56-49E4-B8BC-17AF53D30EF2}" type="sibTrans" cxnId="{4E69CC78-0D89-47C0-846E-D1EBC1F98894}">
      <dgm:prSet/>
      <dgm:spPr/>
    </dgm:pt>
    <dgm:pt modelId="{36CDB660-7F9A-4E87-ABB7-4DC7DD47AE64}">
      <dgm:prSet phldr="0"/>
      <dgm:spPr/>
      <dgm:t>
        <a:bodyPr/>
        <a:lstStyle/>
        <a:p>
          <a:pPr rtl="0"/>
          <a:r>
            <a:rPr lang="es-MX" b="0" i="0" u="none" strike="noStrike" cap="none" baseline="0" noProof="0">
              <a:latin typeface="Calibri Light" panose="020F0302020204030204"/>
            </a:rPr>
            <a:t>  Framework</a:t>
          </a:r>
          <a:r>
            <a:rPr lang="es-MX" b="0" i="0" u="none" strike="noStrike" cap="none" baseline="0" noProof="0"/>
            <a:t> de sitios</a:t>
          </a:r>
        </a:p>
      </dgm:t>
    </dgm:pt>
    <dgm:pt modelId="{9CFA392F-2C65-4E6C-9E44-EA636B37E987}" type="parTrans" cxnId="{6C8E98D8-22E9-4D34-8427-5CD3FF06E567}">
      <dgm:prSet/>
      <dgm:spPr/>
    </dgm:pt>
    <dgm:pt modelId="{6CAC9EFF-9E99-4525-9520-36815FA32574}" type="sibTrans" cxnId="{6C8E98D8-22E9-4D34-8427-5CD3FF06E567}">
      <dgm:prSet/>
      <dgm:spPr/>
    </dgm:pt>
    <dgm:pt modelId="{FD7B4A0B-7179-4EA4-B7AA-014612583FF0}">
      <dgm:prSet phldr="0"/>
      <dgm:spPr/>
      <dgm:t>
        <a:bodyPr/>
        <a:lstStyle/>
        <a:p>
          <a:pPr rtl="0"/>
          <a:r>
            <a:rPr lang="es-MX" b="0" i="0" u="none" strike="noStrike" cap="none" baseline="0" noProof="0">
              <a:latin typeface="Calibri Light" panose="020F0302020204030204"/>
            </a:rPr>
            <a:t>  </a:t>
          </a:r>
          <a:r>
            <a:rPr lang="es-MX" b="0" i="0" u="none" strike="noStrike" cap="none" baseline="0" noProof="0"/>
            <a:t>Unicode en Django</a:t>
          </a:r>
        </a:p>
      </dgm:t>
    </dgm:pt>
    <dgm:pt modelId="{E28BD6D7-3B0E-4E19-A897-783FAE5F10AC}" type="parTrans" cxnId="{80E2D207-2B0C-48AC-9C96-9C2CD8400F3B}">
      <dgm:prSet/>
      <dgm:spPr/>
    </dgm:pt>
    <dgm:pt modelId="{EC62306C-8671-4705-BCBF-8C765DBA410D}" type="sibTrans" cxnId="{80E2D207-2B0C-48AC-9C96-9C2CD8400F3B}">
      <dgm:prSet/>
      <dgm:spPr/>
    </dgm:pt>
    <dgm:pt modelId="{CDDB8371-9635-4CEC-B187-B517E414D188}">
      <dgm:prSet phldr="0"/>
      <dgm:spPr/>
      <dgm:t>
        <a:bodyPr/>
        <a:lstStyle/>
        <a:p>
          <a:pPr rtl="0"/>
          <a:r>
            <a:rPr lang="es-MX" b="0" i="0" u="none" strike="noStrike" cap="none" baseline="0" noProof="0"/>
            <a:t>  Referencia de la API</a:t>
          </a:r>
          <a:endParaRPr lang="es-MX" b="0" i="0" u="none" strike="noStrike" cap="none" baseline="0" noProof="0">
            <a:latin typeface="Calibri Light" panose="020F0302020204030204"/>
          </a:endParaRPr>
        </a:p>
      </dgm:t>
    </dgm:pt>
    <dgm:pt modelId="{AEA9E183-E2DA-4917-9875-3E2557472620}" type="parTrans" cxnId="{14C35C89-EF6A-4C60-87E8-E2C299F0BF86}">
      <dgm:prSet/>
      <dgm:spPr/>
    </dgm:pt>
    <dgm:pt modelId="{EF9DD5EA-99EB-4F54-9940-6FCD585E63AC}" type="sibTrans" cxnId="{14C35C89-EF6A-4C60-87E8-E2C299F0BF86}">
      <dgm:prSet/>
      <dgm:spPr/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0ADBE87F-284B-4B9E-9E14-5C59390DC3AB}" type="pres">
      <dgm:prSet presAssocID="{143C22E5-3CCB-4F4E-81CF-2C9187D7D2D0}" presName="node" presStyleLbl="node1" presStyleIdx="0" presStyleCnt="7">
        <dgm:presLayoutVars>
          <dgm:bulletEnabled val="1"/>
        </dgm:presLayoutVars>
      </dgm:prSet>
      <dgm:spPr/>
    </dgm:pt>
    <dgm:pt modelId="{00A96C28-7E52-4D1E-AD1F-3A3AA6AD5BD5}" type="pres">
      <dgm:prSet presAssocID="{9D2712CA-CB5D-42F1-BD03-60373E743950}" presName="sibTrans" presStyleCnt="0"/>
      <dgm:spPr/>
    </dgm:pt>
    <dgm:pt modelId="{745277EE-7EBF-4BD3-A735-016877E6E370}" type="pres">
      <dgm:prSet presAssocID="{2F272BAE-43FE-40E2-94CB-A395BF96C171}" presName="node" presStyleLbl="node1" presStyleIdx="1" presStyleCnt="7">
        <dgm:presLayoutVars>
          <dgm:bulletEnabled val="1"/>
        </dgm:presLayoutVars>
      </dgm:prSet>
      <dgm:spPr/>
    </dgm:pt>
    <dgm:pt modelId="{D2BC881D-1AD6-4094-A833-976537BDAFE3}" type="pres">
      <dgm:prSet presAssocID="{46BE9BD8-F7AA-4B80-B996-4A369DBEB85B}" presName="sibTrans" presStyleCnt="0"/>
      <dgm:spPr/>
    </dgm:pt>
    <dgm:pt modelId="{3B77BC81-084D-4060-A4B0-A2056B53ABAC}" type="pres">
      <dgm:prSet presAssocID="{B60A586A-FDFC-4043-8A94-165D830AC3FF}" presName="node" presStyleLbl="node1" presStyleIdx="2" presStyleCnt="7">
        <dgm:presLayoutVars>
          <dgm:bulletEnabled val="1"/>
        </dgm:presLayoutVars>
      </dgm:prSet>
      <dgm:spPr/>
    </dgm:pt>
    <dgm:pt modelId="{76E58B5C-7288-4BF7-BBAF-EA74429EB1DB}" type="pres">
      <dgm:prSet presAssocID="{362ED354-16E9-42CE-948A-B6578D661160}" presName="sibTrans" presStyleCnt="0"/>
      <dgm:spPr/>
    </dgm:pt>
    <dgm:pt modelId="{E256E8F8-748A-48D3-92BD-58DC54EEB357}" type="pres">
      <dgm:prSet presAssocID="{CBD45C1A-E126-4312-9C51-E1D5369F67A3}" presName="node" presStyleLbl="node1" presStyleIdx="3" presStyleCnt="7">
        <dgm:presLayoutVars>
          <dgm:bulletEnabled val="1"/>
        </dgm:presLayoutVars>
      </dgm:prSet>
      <dgm:spPr/>
    </dgm:pt>
    <dgm:pt modelId="{2B75762E-2CF3-4614-BBD5-188C4935EFBC}" type="pres">
      <dgm:prSet presAssocID="{366B611A-3E56-49E4-B8BC-17AF53D30EF2}" presName="sibTrans" presStyleCnt="0"/>
      <dgm:spPr/>
    </dgm:pt>
    <dgm:pt modelId="{393E5666-8CDC-4961-B368-001A7AB9316B}" type="pres">
      <dgm:prSet presAssocID="{36CDB660-7F9A-4E87-ABB7-4DC7DD47AE64}" presName="node" presStyleLbl="node1" presStyleIdx="4" presStyleCnt="7">
        <dgm:presLayoutVars>
          <dgm:bulletEnabled val="1"/>
        </dgm:presLayoutVars>
      </dgm:prSet>
      <dgm:spPr/>
    </dgm:pt>
    <dgm:pt modelId="{8892C007-4246-4491-B5DC-34CA3D96455E}" type="pres">
      <dgm:prSet presAssocID="{6CAC9EFF-9E99-4525-9520-36815FA32574}" presName="sibTrans" presStyleCnt="0"/>
      <dgm:spPr/>
    </dgm:pt>
    <dgm:pt modelId="{C60DAF3A-70D2-4DC5-A61F-4745DAD13616}" type="pres">
      <dgm:prSet presAssocID="{FD7B4A0B-7179-4EA4-B7AA-014612583FF0}" presName="node" presStyleLbl="node1" presStyleIdx="5" presStyleCnt="7">
        <dgm:presLayoutVars>
          <dgm:bulletEnabled val="1"/>
        </dgm:presLayoutVars>
      </dgm:prSet>
      <dgm:spPr/>
    </dgm:pt>
    <dgm:pt modelId="{D0DD5A8D-F70C-4868-89E2-B2A3FDEC1518}" type="pres">
      <dgm:prSet presAssocID="{EC62306C-8671-4705-BCBF-8C765DBA410D}" presName="sibTrans" presStyleCnt="0"/>
      <dgm:spPr/>
    </dgm:pt>
    <dgm:pt modelId="{C6EF6D43-08EC-40FF-81AA-66495A598ECA}" type="pres">
      <dgm:prSet presAssocID="{CDDB8371-9635-4CEC-B187-B517E414D188}" presName="node" presStyleLbl="node1" presStyleIdx="6" presStyleCnt="7">
        <dgm:presLayoutVars>
          <dgm:bulletEnabled val="1"/>
        </dgm:presLayoutVars>
      </dgm:prSet>
      <dgm:spPr/>
    </dgm:pt>
  </dgm:ptLst>
  <dgm:cxnLst>
    <dgm:cxn modelId="{EC9CA806-5160-4728-B538-8265942C6B6E}" srcId="{11AA62BB-077B-473C-BC00-46D0A82708C9}" destId="{2F272BAE-43FE-40E2-94CB-A395BF96C171}" srcOrd="1" destOrd="0" parTransId="{B7A8BCDC-84B8-4977-8736-828FD2A04F8A}" sibTransId="{46BE9BD8-F7AA-4B80-B996-4A369DBEB85B}"/>
    <dgm:cxn modelId="{80E2D207-2B0C-48AC-9C96-9C2CD8400F3B}" srcId="{11AA62BB-077B-473C-BC00-46D0A82708C9}" destId="{FD7B4A0B-7179-4EA4-B7AA-014612583FF0}" srcOrd="5" destOrd="0" parTransId="{E28BD6D7-3B0E-4E19-A897-783FAE5F10AC}" sibTransId="{EC62306C-8671-4705-BCBF-8C765DBA410D}"/>
    <dgm:cxn modelId="{83E1BA1D-2971-410C-8060-7DFDB83C4773}" type="presOf" srcId="{CBD45C1A-E126-4312-9C51-E1D5369F67A3}" destId="{E256E8F8-748A-48D3-92BD-58DC54EEB357}" srcOrd="0" destOrd="0" presId="urn:microsoft.com/office/officeart/2005/8/layout/hList6"/>
    <dgm:cxn modelId="{02893523-BA1B-4442-B53D-7BEBBB72DAAA}" type="presOf" srcId="{36CDB660-7F9A-4E87-ABB7-4DC7DD47AE64}" destId="{393E5666-8CDC-4961-B368-001A7AB9316B}" srcOrd="0" destOrd="0" presId="urn:microsoft.com/office/officeart/2005/8/layout/hList6"/>
    <dgm:cxn modelId="{1BC2AA2B-E498-4BAD-B597-B034E5CC1DD3}" type="presOf" srcId="{FD7B4A0B-7179-4EA4-B7AA-014612583FF0}" destId="{C60DAF3A-70D2-4DC5-A61F-4745DAD13616}" srcOrd="0" destOrd="0" presId="urn:microsoft.com/office/officeart/2005/8/layout/hList6"/>
    <dgm:cxn modelId="{74D7C55B-8D22-415C-8D21-71DA4EF7B715}" srcId="{11AA62BB-077B-473C-BC00-46D0A82708C9}" destId="{B60A586A-FDFC-4043-8A94-165D830AC3FF}" srcOrd="2" destOrd="0" parTransId="{1D304A51-1E3F-4D59-B616-00F4E20BF1E9}" sibTransId="{362ED354-16E9-42CE-948A-B6578D661160}"/>
    <dgm:cxn modelId="{518ECC5B-5257-4D2E-ABD4-3E96B7080A15}" type="presOf" srcId="{2F272BAE-43FE-40E2-94CB-A395BF96C171}" destId="{745277EE-7EBF-4BD3-A735-016877E6E370}" srcOrd="0" destOrd="0" presId="urn:microsoft.com/office/officeart/2005/8/layout/hList6"/>
    <dgm:cxn modelId="{4E69CC78-0D89-47C0-846E-D1EBC1F98894}" srcId="{11AA62BB-077B-473C-BC00-46D0A82708C9}" destId="{CBD45C1A-E126-4312-9C51-E1D5369F67A3}" srcOrd="3" destOrd="0" parTransId="{D814B733-60A1-47B9-9971-A53E3DF67E21}" sibTransId="{366B611A-3E56-49E4-B8BC-17AF53D30EF2}"/>
    <dgm:cxn modelId="{13A53F85-CF86-4F1E-96D1-12667CF02532}" type="presOf" srcId="{143C22E5-3CCB-4F4E-81CF-2C9187D7D2D0}" destId="{0ADBE87F-284B-4B9E-9E14-5C59390DC3AB}" srcOrd="0" destOrd="0" presId="urn:microsoft.com/office/officeart/2005/8/layout/hList6"/>
    <dgm:cxn modelId="{14C35C89-EF6A-4C60-87E8-E2C299F0BF86}" srcId="{11AA62BB-077B-473C-BC00-46D0A82708C9}" destId="{CDDB8371-9635-4CEC-B187-B517E414D188}" srcOrd="6" destOrd="0" parTransId="{AEA9E183-E2DA-4917-9875-3E2557472620}" sibTransId="{EF9DD5EA-99EB-4F54-9940-6FCD585E63AC}"/>
    <dgm:cxn modelId="{3596C08F-D20B-4622-A931-1F4B2FA342A9}" type="presOf" srcId="{CDDB8371-9635-4CEC-B187-B517E414D188}" destId="{C6EF6D43-08EC-40FF-81AA-66495A598ECA}" srcOrd="0" destOrd="0" presId="urn:microsoft.com/office/officeart/2005/8/layout/hList6"/>
    <dgm:cxn modelId="{6B2F039C-6191-4777-AFCD-7CAF37DB6B9D}" type="presOf" srcId="{B60A586A-FDFC-4043-8A94-165D830AC3FF}" destId="{3B77BC81-084D-4060-A4B0-A2056B53ABAC}" srcOrd="0" destOrd="0" presId="urn:microsoft.com/office/officeart/2005/8/layout/hList6"/>
    <dgm:cxn modelId="{6C8E98D8-22E9-4D34-8427-5CD3FF06E567}" srcId="{11AA62BB-077B-473C-BC00-46D0A82708C9}" destId="{36CDB660-7F9A-4E87-ABB7-4DC7DD47AE64}" srcOrd="4" destOrd="0" parTransId="{9CFA392F-2C65-4E6C-9E44-EA636B37E987}" sibTransId="{6CAC9EFF-9E99-4525-9520-36815FA32574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0" destOrd="0" parTransId="{58B0DBA8-6344-4044-A92C-BF896952B9C1}" sibTransId="{9D2712CA-CB5D-42F1-BD03-60373E743950}"/>
    <dgm:cxn modelId="{D921FFA8-7CF8-43DF-8642-70D0419DA20B}" type="presParOf" srcId="{753F0C45-42EB-4081-AA23-9DAD197D7689}" destId="{0ADBE87F-284B-4B9E-9E14-5C59390DC3AB}" srcOrd="0" destOrd="0" presId="urn:microsoft.com/office/officeart/2005/8/layout/hList6"/>
    <dgm:cxn modelId="{5C03BE7C-F34C-4E6A-9ED2-B9CC3D82B6CD}" type="presParOf" srcId="{753F0C45-42EB-4081-AA23-9DAD197D7689}" destId="{00A96C28-7E52-4D1E-AD1F-3A3AA6AD5BD5}" srcOrd="1" destOrd="0" presId="urn:microsoft.com/office/officeart/2005/8/layout/hList6"/>
    <dgm:cxn modelId="{705AE68B-4976-4E4F-8DE6-AED52E0593F8}" type="presParOf" srcId="{753F0C45-42EB-4081-AA23-9DAD197D7689}" destId="{745277EE-7EBF-4BD3-A735-016877E6E370}" srcOrd="2" destOrd="0" presId="urn:microsoft.com/office/officeart/2005/8/layout/hList6"/>
    <dgm:cxn modelId="{9C2F457D-566A-48B4-AE6C-450D8C2A4190}" type="presParOf" srcId="{753F0C45-42EB-4081-AA23-9DAD197D7689}" destId="{D2BC881D-1AD6-4094-A833-976537BDAFE3}" srcOrd="3" destOrd="0" presId="urn:microsoft.com/office/officeart/2005/8/layout/hList6"/>
    <dgm:cxn modelId="{0DD27189-070B-49A5-9B73-DDD5D465964F}" type="presParOf" srcId="{753F0C45-42EB-4081-AA23-9DAD197D7689}" destId="{3B77BC81-084D-4060-A4B0-A2056B53ABAC}" srcOrd="4" destOrd="0" presId="urn:microsoft.com/office/officeart/2005/8/layout/hList6"/>
    <dgm:cxn modelId="{36085A1E-48F6-427A-A238-253FB12BFC7F}" type="presParOf" srcId="{753F0C45-42EB-4081-AA23-9DAD197D7689}" destId="{76E58B5C-7288-4BF7-BBAF-EA74429EB1DB}" srcOrd="5" destOrd="0" presId="urn:microsoft.com/office/officeart/2005/8/layout/hList6"/>
    <dgm:cxn modelId="{4FB4F3F3-50B1-432B-9BD4-A12A2C57D2C6}" type="presParOf" srcId="{753F0C45-42EB-4081-AA23-9DAD197D7689}" destId="{E256E8F8-748A-48D3-92BD-58DC54EEB357}" srcOrd="6" destOrd="0" presId="urn:microsoft.com/office/officeart/2005/8/layout/hList6"/>
    <dgm:cxn modelId="{F60A8EB2-0585-4A0C-A21B-93E369CAAA4B}" type="presParOf" srcId="{753F0C45-42EB-4081-AA23-9DAD197D7689}" destId="{2B75762E-2CF3-4614-BBD5-188C4935EFBC}" srcOrd="7" destOrd="0" presId="urn:microsoft.com/office/officeart/2005/8/layout/hList6"/>
    <dgm:cxn modelId="{53D35DF2-4D01-47B5-845A-8D4F583A1B96}" type="presParOf" srcId="{753F0C45-42EB-4081-AA23-9DAD197D7689}" destId="{393E5666-8CDC-4961-B368-001A7AB9316B}" srcOrd="8" destOrd="0" presId="urn:microsoft.com/office/officeart/2005/8/layout/hList6"/>
    <dgm:cxn modelId="{F01A47B4-3FE7-4708-8115-70E59C72BED9}" type="presParOf" srcId="{753F0C45-42EB-4081-AA23-9DAD197D7689}" destId="{8892C007-4246-4491-B5DC-34CA3D96455E}" srcOrd="9" destOrd="0" presId="urn:microsoft.com/office/officeart/2005/8/layout/hList6"/>
    <dgm:cxn modelId="{497D2414-ADA2-447F-B8E6-2051EFC9C3BD}" type="presParOf" srcId="{753F0C45-42EB-4081-AA23-9DAD197D7689}" destId="{C60DAF3A-70D2-4DC5-A61F-4745DAD13616}" srcOrd="10" destOrd="0" presId="urn:microsoft.com/office/officeart/2005/8/layout/hList6"/>
    <dgm:cxn modelId="{50630919-C38C-4AAC-B252-467CA10A3662}" type="presParOf" srcId="{753F0C45-42EB-4081-AA23-9DAD197D7689}" destId="{D0DD5A8D-F70C-4868-89E2-B2A3FDEC1518}" srcOrd="11" destOrd="0" presId="urn:microsoft.com/office/officeart/2005/8/layout/hList6"/>
    <dgm:cxn modelId="{C00F08EB-F952-4F1D-B309-729E80780D51}" type="presParOf" srcId="{753F0C45-42EB-4081-AA23-9DAD197D7689}" destId="{C6EF6D43-08EC-40FF-81AA-66495A598ECA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3C482F-08BA-48CD-9890-E36F0E05C9B7}" type="doc">
      <dgm:prSet loTypeId="urn:microsoft.com/office/officeart/2005/8/layout/arrow6" loCatId="relationship" qsTypeId="urn:microsoft.com/office/officeart/2005/8/quickstyle/simple1" qsCatId="simple" csTypeId="urn:microsoft.com/office/officeart/2005/8/colors/accent4_5" csCatId="accent4" phldr="1"/>
      <dgm:spPr/>
    </dgm:pt>
    <dgm:pt modelId="{F8224D21-24C8-47BE-9764-F7417695B2D2}">
      <dgm:prSet phldrT="[Texto]"/>
      <dgm:spPr/>
      <dgm:t>
        <a:bodyPr/>
        <a:lstStyle/>
        <a:p>
          <a:r>
            <a:rPr lang="es-EC"/>
            <a:t>Django es un framework web de alto nivel que fomenta el desarrollo rápido y el diseño limpio y pragmático.</a:t>
          </a:r>
        </a:p>
      </dgm:t>
    </dgm:pt>
    <dgm:pt modelId="{1F2D9600-AB67-4327-8C98-FE8A3F850875}" type="parTrans" cxnId="{4E1DDF7B-61E0-4AB9-A55B-30AC30501D75}">
      <dgm:prSet/>
      <dgm:spPr/>
      <dgm:t>
        <a:bodyPr/>
        <a:lstStyle/>
        <a:p>
          <a:endParaRPr lang="es-EC"/>
        </a:p>
      </dgm:t>
    </dgm:pt>
    <dgm:pt modelId="{9D7E1574-B599-4392-B8FD-963CF261BF11}" type="sibTrans" cxnId="{4E1DDF7B-61E0-4AB9-A55B-30AC30501D75}">
      <dgm:prSet/>
      <dgm:spPr/>
      <dgm:t>
        <a:bodyPr/>
        <a:lstStyle/>
        <a:p>
          <a:endParaRPr lang="es-EC"/>
        </a:p>
      </dgm:t>
    </dgm:pt>
    <dgm:pt modelId="{8F39FC6F-5D13-44DC-A502-ACB2139DF2AA}">
      <dgm:prSet phldrT="[Texto]"/>
      <dgm:spPr/>
      <dgm:t>
        <a:bodyPr/>
        <a:lstStyle/>
        <a:p>
          <a:r>
            <a:rPr lang="es-EC"/>
            <a:t>Hacer código mucho mas fácil, mas rápido y con menos código </a:t>
          </a:r>
        </a:p>
        <a:p>
          <a:endParaRPr lang="es-EC"/>
        </a:p>
      </dgm:t>
    </dgm:pt>
    <dgm:pt modelId="{BA01A674-295C-4A50-B6F5-4FD8890956A8}" type="parTrans" cxnId="{F36F68CA-2152-4932-84D5-CF9601B3B215}">
      <dgm:prSet/>
      <dgm:spPr/>
      <dgm:t>
        <a:bodyPr/>
        <a:lstStyle/>
        <a:p>
          <a:endParaRPr lang="es-EC"/>
        </a:p>
      </dgm:t>
    </dgm:pt>
    <dgm:pt modelId="{3E26871B-B43E-4783-B3A7-B2D81DF59384}" type="sibTrans" cxnId="{F36F68CA-2152-4932-84D5-CF9601B3B215}">
      <dgm:prSet/>
      <dgm:spPr/>
      <dgm:t>
        <a:bodyPr/>
        <a:lstStyle/>
        <a:p>
          <a:endParaRPr lang="es-EC"/>
        </a:p>
      </dgm:t>
    </dgm:pt>
    <dgm:pt modelId="{E53D8159-AFF6-460C-B945-CFB115304F04}">
      <dgm:prSet phldrT="[Texto]"/>
      <dgm:spPr/>
      <dgm:t>
        <a:bodyPr/>
        <a:lstStyle/>
        <a:p>
          <a:endParaRPr lang="es-MX"/>
        </a:p>
      </dgm:t>
    </dgm:pt>
    <dgm:pt modelId="{F97BB7B9-8511-4F22-A126-A18F731D4E2A}" type="parTrans" cxnId="{17374A42-8A7C-485D-88CC-C585C1FC46B5}">
      <dgm:prSet/>
      <dgm:spPr/>
      <dgm:t>
        <a:bodyPr/>
        <a:lstStyle/>
        <a:p>
          <a:endParaRPr lang="es-EC"/>
        </a:p>
      </dgm:t>
    </dgm:pt>
    <dgm:pt modelId="{44B3FD0C-611A-4345-B05C-AE4056561670}" type="sibTrans" cxnId="{17374A42-8A7C-485D-88CC-C585C1FC46B5}">
      <dgm:prSet/>
      <dgm:spPr/>
      <dgm:t>
        <a:bodyPr/>
        <a:lstStyle/>
        <a:p>
          <a:endParaRPr lang="es-EC"/>
        </a:p>
      </dgm:t>
    </dgm:pt>
    <dgm:pt modelId="{B3F93507-54EF-4754-BA58-281DA6321C25}" type="pres">
      <dgm:prSet presAssocID="{6A3C482F-08BA-48CD-9890-E36F0E05C9B7}" presName="compositeShape" presStyleCnt="0">
        <dgm:presLayoutVars>
          <dgm:chMax val="2"/>
          <dgm:dir/>
          <dgm:resizeHandles val="exact"/>
        </dgm:presLayoutVars>
      </dgm:prSet>
      <dgm:spPr/>
    </dgm:pt>
    <dgm:pt modelId="{022EAD60-E62A-42E1-9305-B10B1779813B}" type="pres">
      <dgm:prSet presAssocID="{6A3C482F-08BA-48CD-9890-E36F0E05C9B7}" presName="ribbon" presStyleLbl="node1" presStyleIdx="0" presStyleCnt="1"/>
      <dgm:spPr/>
    </dgm:pt>
    <dgm:pt modelId="{82D539F7-F6D6-49B0-AC71-95CA6B64F221}" type="pres">
      <dgm:prSet presAssocID="{6A3C482F-08BA-48CD-9890-E36F0E05C9B7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881FAEF9-D0D9-4DE7-A356-36E908F6B5A1}" type="pres">
      <dgm:prSet presAssocID="{6A3C482F-08BA-48CD-9890-E36F0E05C9B7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7374A42-8A7C-485D-88CC-C585C1FC46B5}" srcId="{6A3C482F-08BA-48CD-9890-E36F0E05C9B7}" destId="{E53D8159-AFF6-460C-B945-CFB115304F04}" srcOrd="2" destOrd="0" parTransId="{F97BB7B9-8511-4F22-A126-A18F731D4E2A}" sibTransId="{44B3FD0C-611A-4345-B05C-AE4056561670}"/>
    <dgm:cxn modelId="{4E1DDF7B-61E0-4AB9-A55B-30AC30501D75}" srcId="{6A3C482F-08BA-48CD-9890-E36F0E05C9B7}" destId="{F8224D21-24C8-47BE-9764-F7417695B2D2}" srcOrd="0" destOrd="0" parTransId="{1F2D9600-AB67-4327-8C98-FE8A3F850875}" sibTransId="{9D7E1574-B599-4392-B8FD-963CF261BF11}"/>
    <dgm:cxn modelId="{9592A688-D4AE-41E2-84BE-CFCD5489805C}" type="presOf" srcId="{F8224D21-24C8-47BE-9764-F7417695B2D2}" destId="{82D539F7-F6D6-49B0-AC71-95CA6B64F221}" srcOrd="0" destOrd="0" presId="urn:microsoft.com/office/officeart/2005/8/layout/arrow6"/>
    <dgm:cxn modelId="{011837AF-3A69-4431-87B6-90BF333CADF3}" type="presOf" srcId="{6A3C482F-08BA-48CD-9890-E36F0E05C9B7}" destId="{B3F93507-54EF-4754-BA58-281DA6321C25}" srcOrd="0" destOrd="0" presId="urn:microsoft.com/office/officeart/2005/8/layout/arrow6"/>
    <dgm:cxn modelId="{F36F68CA-2152-4932-84D5-CF9601B3B215}" srcId="{6A3C482F-08BA-48CD-9890-E36F0E05C9B7}" destId="{8F39FC6F-5D13-44DC-A502-ACB2139DF2AA}" srcOrd="1" destOrd="0" parTransId="{BA01A674-295C-4A50-B6F5-4FD8890956A8}" sibTransId="{3E26871B-B43E-4783-B3A7-B2D81DF59384}"/>
    <dgm:cxn modelId="{BFB131DD-8752-4670-A233-C0790B65A69A}" type="presOf" srcId="{8F39FC6F-5D13-44DC-A502-ACB2139DF2AA}" destId="{881FAEF9-D0D9-4DE7-A356-36E908F6B5A1}" srcOrd="0" destOrd="0" presId="urn:microsoft.com/office/officeart/2005/8/layout/arrow6"/>
    <dgm:cxn modelId="{7C3C6CA8-C518-4088-A9B7-55736580D724}" type="presParOf" srcId="{B3F93507-54EF-4754-BA58-281DA6321C25}" destId="{022EAD60-E62A-42E1-9305-B10B1779813B}" srcOrd="0" destOrd="0" presId="urn:microsoft.com/office/officeart/2005/8/layout/arrow6"/>
    <dgm:cxn modelId="{611A8940-7A93-4D0E-B460-DC7B8FD68DB5}" type="presParOf" srcId="{B3F93507-54EF-4754-BA58-281DA6321C25}" destId="{82D539F7-F6D6-49B0-AC71-95CA6B64F221}" srcOrd="1" destOrd="0" presId="urn:microsoft.com/office/officeart/2005/8/layout/arrow6"/>
    <dgm:cxn modelId="{0D4A7B7E-0CFC-4B47-BF56-151C93949F78}" type="presParOf" srcId="{B3F93507-54EF-4754-BA58-281DA6321C25}" destId="{881FAEF9-D0D9-4DE7-A356-36E908F6B5A1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D4AC64-19DF-4DE4-9299-8E289A938C57}" type="doc">
      <dgm:prSet loTypeId="urn:microsoft.com/office/officeart/2005/8/layout/v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656DA36A-6FA0-451F-AED6-55C6180504CA}">
      <dgm:prSet phldrT="[Texto]"/>
      <dgm:spPr/>
      <dgm:t>
        <a:bodyPr/>
        <a:lstStyle/>
        <a:p>
          <a:r>
            <a:rPr lang="es-EC" b="1"/>
            <a:t>Flexibilidad, Extensibilidad y mantenimiento</a:t>
          </a:r>
          <a:endParaRPr lang="es-EC"/>
        </a:p>
      </dgm:t>
    </dgm:pt>
    <dgm:pt modelId="{07593CA7-3DBF-44D7-BFDD-B08DA29F5012}" type="parTrans" cxnId="{BB2B8826-70DA-4932-9236-BCC127B2DF4E}">
      <dgm:prSet/>
      <dgm:spPr/>
      <dgm:t>
        <a:bodyPr/>
        <a:lstStyle/>
        <a:p>
          <a:endParaRPr lang="es-EC"/>
        </a:p>
      </dgm:t>
    </dgm:pt>
    <dgm:pt modelId="{2D9B7E0F-B579-4C69-9ABB-90BF800B11B7}" type="sibTrans" cxnId="{BB2B8826-70DA-4932-9236-BCC127B2DF4E}">
      <dgm:prSet/>
      <dgm:spPr/>
      <dgm:t>
        <a:bodyPr/>
        <a:lstStyle/>
        <a:p>
          <a:endParaRPr lang="es-EC"/>
        </a:p>
      </dgm:t>
    </dgm:pt>
    <dgm:pt modelId="{72AFA2B7-B111-47B8-861F-F5CF415792F5}">
      <dgm:prSet phldrT="[Texto]"/>
      <dgm:spPr/>
      <dgm:t>
        <a:bodyPr/>
        <a:lstStyle/>
        <a:p>
          <a:r>
            <a:rPr lang="es-EC"/>
            <a:t>Desarrollo Ágil</a:t>
          </a:r>
        </a:p>
      </dgm:t>
    </dgm:pt>
    <dgm:pt modelId="{8BA3F228-704D-4E5F-8A0B-5EDC81140A7B}" type="parTrans" cxnId="{AACFD5BC-CC8B-44A9-B9CB-1E279E1B9348}">
      <dgm:prSet/>
      <dgm:spPr/>
      <dgm:t>
        <a:bodyPr/>
        <a:lstStyle/>
        <a:p>
          <a:endParaRPr lang="es-EC"/>
        </a:p>
      </dgm:t>
    </dgm:pt>
    <dgm:pt modelId="{A23F2CD6-B83F-4D4D-8133-0E32432F29FA}" type="sibTrans" cxnId="{AACFD5BC-CC8B-44A9-B9CB-1E279E1B9348}">
      <dgm:prSet/>
      <dgm:spPr/>
      <dgm:t>
        <a:bodyPr/>
        <a:lstStyle/>
        <a:p>
          <a:endParaRPr lang="es-EC"/>
        </a:p>
      </dgm:t>
    </dgm:pt>
    <dgm:pt modelId="{0D13C4CB-844D-40F6-80C6-222E493888A5}">
      <dgm:prSet phldrT="[Texto]"/>
      <dgm:spPr/>
      <dgm:t>
        <a:bodyPr/>
        <a:lstStyle/>
        <a:p>
          <a:r>
            <a:rPr lang="es-EC" b="1"/>
            <a:t>Rendimiento, Eficiencia y Escalabilidad </a:t>
          </a:r>
          <a:endParaRPr lang="es-EC"/>
        </a:p>
      </dgm:t>
    </dgm:pt>
    <dgm:pt modelId="{A00CABA7-90C5-403F-8C97-9F95D8DE581F}" type="parTrans" cxnId="{BFECBFC7-9CBC-434F-BFCE-8BC427395A98}">
      <dgm:prSet/>
      <dgm:spPr/>
      <dgm:t>
        <a:bodyPr/>
        <a:lstStyle/>
        <a:p>
          <a:endParaRPr lang="es-EC"/>
        </a:p>
      </dgm:t>
    </dgm:pt>
    <dgm:pt modelId="{0C551565-886E-4E7E-B936-612AC1021BC3}" type="sibTrans" cxnId="{BFECBFC7-9CBC-434F-BFCE-8BC427395A98}">
      <dgm:prSet/>
      <dgm:spPr/>
      <dgm:t>
        <a:bodyPr/>
        <a:lstStyle/>
        <a:p>
          <a:endParaRPr lang="es-EC"/>
        </a:p>
      </dgm:t>
    </dgm:pt>
    <dgm:pt modelId="{5EAC0B61-65B4-4CEF-B164-C2034A2F3CD1}">
      <dgm:prSet phldrT="[Texto]"/>
      <dgm:spPr/>
      <dgm:t>
        <a:bodyPr/>
        <a:lstStyle/>
        <a:p>
          <a:r>
            <a:rPr lang="es-EC"/>
            <a:t>Horizontal, permite crear instancias</a:t>
          </a:r>
        </a:p>
      </dgm:t>
    </dgm:pt>
    <dgm:pt modelId="{C8B4A2A8-566D-44A4-A553-56BA74A44315}" type="parTrans" cxnId="{6DA7012D-B3A3-4828-B8F4-0E3F524D7169}">
      <dgm:prSet/>
      <dgm:spPr/>
      <dgm:t>
        <a:bodyPr/>
        <a:lstStyle/>
        <a:p>
          <a:endParaRPr lang="es-EC"/>
        </a:p>
      </dgm:t>
    </dgm:pt>
    <dgm:pt modelId="{FAE3C5CF-8F9F-4CD8-B3B3-6FD6886C9001}" type="sibTrans" cxnId="{6DA7012D-B3A3-4828-B8F4-0E3F524D7169}">
      <dgm:prSet/>
      <dgm:spPr/>
      <dgm:t>
        <a:bodyPr/>
        <a:lstStyle/>
        <a:p>
          <a:endParaRPr lang="es-EC"/>
        </a:p>
      </dgm:t>
    </dgm:pt>
    <dgm:pt modelId="{0969FA60-4CDC-4B64-AFCB-F46525EF0B2B}">
      <dgm:prSet/>
      <dgm:spPr/>
      <dgm:t>
        <a:bodyPr/>
        <a:lstStyle/>
        <a:p>
          <a:r>
            <a:rPr lang="es-EC"/>
            <a:t>Curva de aprendizaje rápido</a:t>
          </a:r>
        </a:p>
      </dgm:t>
    </dgm:pt>
    <dgm:pt modelId="{EDB039D5-58A9-49A2-8C67-F675B2BC1C93}" type="parTrans" cxnId="{F09AE415-36F7-4849-909C-A2022A5EEE97}">
      <dgm:prSet/>
      <dgm:spPr/>
      <dgm:t>
        <a:bodyPr/>
        <a:lstStyle/>
        <a:p>
          <a:endParaRPr lang="es-EC"/>
        </a:p>
      </dgm:t>
    </dgm:pt>
    <dgm:pt modelId="{7BA97859-DBCE-43D3-832F-EB0E715B15A2}" type="sibTrans" cxnId="{F09AE415-36F7-4849-909C-A2022A5EEE97}">
      <dgm:prSet/>
      <dgm:spPr/>
      <dgm:t>
        <a:bodyPr/>
        <a:lstStyle/>
        <a:p>
          <a:endParaRPr lang="es-EC"/>
        </a:p>
      </dgm:t>
    </dgm:pt>
    <dgm:pt modelId="{AF4183BB-997D-4FA0-8FAD-7324F0BCBF50}">
      <dgm:prSet/>
      <dgm:spPr/>
      <dgm:t>
        <a:bodyPr/>
        <a:lstStyle/>
        <a:p>
          <a:r>
            <a:rPr lang="es-EC"/>
            <a:t>Evita repeticiones de código</a:t>
          </a:r>
        </a:p>
      </dgm:t>
    </dgm:pt>
    <dgm:pt modelId="{97DE3DCC-F546-454D-AEE3-AE7E6B9EF1BB}" type="parTrans" cxnId="{EA57459C-DCEC-4056-BC24-46F42059A302}">
      <dgm:prSet/>
      <dgm:spPr/>
      <dgm:t>
        <a:bodyPr/>
        <a:lstStyle/>
        <a:p>
          <a:endParaRPr lang="es-EC"/>
        </a:p>
      </dgm:t>
    </dgm:pt>
    <dgm:pt modelId="{18762A2C-0B70-4F87-9654-1E9FB03BC390}" type="sibTrans" cxnId="{EA57459C-DCEC-4056-BC24-46F42059A302}">
      <dgm:prSet/>
      <dgm:spPr/>
      <dgm:t>
        <a:bodyPr/>
        <a:lstStyle/>
        <a:p>
          <a:endParaRPr lang="es-EC"/>
        </a:p>
      </dgm:t>
    </dgm:pt>
    <dgm:pt modelId="{E7513D99-4D93-4DD0-85B0-75E97BEEB62A}">
      <dgm:prSet/>
      <dgm:spPr/>
      <dgm:t>
        <a:bodyPr/>
        <a:lstStyle/>
        <a:p>
          <a:r>
            <a:rPr lang="es-EC"/>
            <a:t>Modelos MVC</a:t>
          </a:r>
        </a:p>
      </dgm:t>
    </dgm:pt>
    <dgm:pt modelId="{35EB8C06-1101-4112-B647-F2806D08468F}" type="parTrans" cxnId="{2398F03C-5535-4194-954C-B746844612CB}">
      <dgm:prSet/>
      <dgm:spPr/>
      <dgm:t>
        <a:bodyPr/>
        <a:lstStyle/>
        <a:p>
          <a:endParaRPr lang="es-EC"/>
        </a:p>
      </dgm:t>
    </dgm:pt>
    <dgm:pt modelId="{60D729A6-75F1-4410-A51F-910ECEA00BB7}" type="sibTrans" cxnId="{2398F03C-5535-4194-954C-B746844612CB}">
      <dgm:prSet/>
      <dgm:spPr/>
      <dgm:t>
        <a:bodyPr/>
        <a:lstStyle/>
        <a:p>
          <a:endParaRPr lang="es-EC"/>
        </a:p>
      </dgm:t>
    </dgm:pt>
    <dgm:pt modelId="{9012AA9D-283E-4B5D-B50D-32A9456D0A71}">
      <dgm:prSet/>
      <dgm:spPr/>
      <dgm:t>
        <a:bodyPr/>
        <a:lstStyle/>
        <a:p>
          <a:r>
            <a:rPr lang="es-EC"/>
            <a:t>Librerías que facilitan el desarrollo</a:t>
          </a:r>
        </a:p>
      </dgm:t>
    </dgm:pt>
    <dgm:pt modelId="{92DB1649-AAB2-436A-8A5D-E210AFE3DCA0}" type="parTrans" cxnId="{21A24C40-51DE-453B-B9F3-3C0BFB7F8A05}">
      <dgm:prSet/>
      <dgm:spPr/>
      <dgm:t>
        <a:bodyPr/>
        <a:lstStyle/>
        <a:p>
          <a:endParaRPr lang="es-EC"/>
        </a:p>
      </dgm:t>
    </dgm:pt>
    <dgm:pt modelId="{0518FA95-813D-4AAC-B4CF-F11C0D544504}" type="sibTrans" cxnId="{21A24C40-51DE-453B-B9F3-3C0BFB7F8A05}">
      <dgm:prSet/>
      <dgm:spPr/>
      <dgm:t>
        <a:bodyPr/>
        <a:lstStyle/>
        <a:p>
          <a:endParaRPr lang="es-EC"/>
        </a:p>
      </dgm:t>
    </dgm:pt>
    <dgm:pt modelId="{868AC411-3C6E-4B14-947A-88E8E3C8ADFE}">
      <dgm:prSet/>
      <dgm:spPr/>
      <dgm:t>
        <a:bodyPr/>
        <a:lstStyle/>
        <a:p>
          <a:r>
            <a:rPr lang="es-EC"/>
            <a:t>Alta demanda en peticiones</a:t>
          </a:r>
        </a:p>
      </dgm:t>
    </dgm:pt>
    <dgm:pt modelId="{06206AE1-7AD4-4CD8-BF90-4CB88DE29E93}" type="parTrans" cxnId="{09F1F2BF-D27F-4CF4-87C5-65AF2B0CE66D}">
      <dgm:prSet/>
      <dgm:spPr/>
      <dgm:t>
        <a:bodyPr/>
        <a:lstStyle/>
        <a:p>
          <a:endParaRPr lang="es-EC"/>
        </a:p>
      </dgm:t>
    </dgm:pt>
    <dgm:pt modelId="{5B47A4C9-50E3-4F71-8000-E690665A93E9}" type="sibTrans" cxnId="{09F1F2BF-D27F-4CF4-87C5-65AF2B0CE66D}">
      <dgm:prSet/>
      <dgm:spPr/>
      <dgm:t>
        <a:bodyPr/>
        <a:lstStyle/>
        <a:p>
          <a:endParaRPr lang="es-EC"/>
        </a:p>
      </dgm:t>
    </dgm:pt>
    <dgm:pt modelId="{A8C7EDE9-37BC-48C9-85B6-0E5C4B525E43}">
      <dgm:prSet/>
      <dgm:spPr/>
      <dgm:t>
        <a:bodyPr/>
        <a:lstStyle/>
        <a:p>
          <a:r>
            <a:rPr lang="es-EC"/>
            <a:t>Maneja Modelo ORM</a:t>
          </a:r>
        </a:p>
      </dgm:t>
    </dgm:pt>
    <dgm:pt modelId="{82F16107-557A-4414-A68F-87DD934F21DC}" type="parTrans" cxnId="{AE2DD03F-F627-4BDB-9E6A-35BA844368DD}">
      <dgm:prSet/>
      <dgm:spPr/>
      <dgm:t>
        <a:bodyPr/>
        <a:lstStyle/>
        <a:p>
          <a:endParaRPr lang="es-EC"/>
        </a:p>
      </dgm:t>
    </dgm:pt>
    <dgm:pt modelId="{C355B20D-D384-49A4-AAA5-217CAB376AD0}" type="sibTrans" cxnId="{AE2DD03F-F627-4BDB-9E6A-35BA844368DD}">
      <dgm:prSet/>
      <dgm:spPr/>
      <dgm:t>
        <a:bodyPr/>
        <a:lstStyle/>
        <a:p>
          <a:endParaRPr lang="es-EC"/>
        </a:p>
      </dgm:t>
    </dgm:pt>
    <dgm:pt modelId="{AF1682AF-93DE-4C5B-8243-EFE390318F0C}">
      <dgm:prSet/>
      <dgm:spPr/>
      <dgm:t>
        <a:bodyPr/>
        <a:lstStyle/>
        <a:p>
          <a:r>
            <a:rPr lang="es-EC"/>
            <a:t>Uso de base datos de cache</a:t>
          </a:r>
        </a:p>
      </dgm:t>
    </dgm:pt>
    <dgm:pt modelId="{7F76C3F8-BD50-4DF8-A550-42D7CAB6F881}" type="parTrans" cxnId="{D88968B4-BFC4-4237-8B0C-0D1D9A664022}">
      <dgm:prSet/>
      <dgm:spPr/>
      <dgm:t>
        <a:bodyPr/>
        <a:lstStyle/>
        <a:p>
          <a:endParaRPr lang="es-EC"/>
        </a:p>
      </dgm:t>
    </dgm:pt>
    <dgm:pt modelId="{F4FA79FB-F074-481A-9C63-221FE3B1EC09}" type="sibTrans" cxnId="{D88968B4-BFC4-4237-8B0C-0D1D9A664022}">
      <dgm:prSet/>
      <dgm:spPr/>
      <dgm:t>
        <a:bodyPr/>
        <a:lstStyle/>
        <a:p>
          <a:endParaRPr lang="es-EC"/>
        </a:p>
      </dgm:t>
    </dgm:pt>
    <dgm:pt modelId="{D8BCBF6B-AE2C-4CAF-8E84-92249A5AB823}">
      <dgm:prSet/>
      <dgm:spPr/>
      <dgm:t>
        <a:bodyPr/>
        <a:lstStyle/>
        <a:p>
          <a:r>
            <a:rPr lang="es-EC"/>
            <a:t>Soporte en peticiones http</a:t>
          </a:r>
        </a:p>
      </dgm:t>
    </dgm:pt>
    <dgm:pt modelId="{30FEA2C5-FB67-4420-B6D1-DD1BED9EDC67}" type="parTrans" cxnId="{1FD38550-80EC-405A-BFC1-0D7427BF707F}">
      <dgm:prSet/>
      <dgm:spPr/>
      <dgm:t>
        <a:bodyPr/>
        <a:lstStyle/>
        <a:p>
          <a:endParaRPr lang="es-EC"/>
        </a:p>
      </dgm:t>
    </dgm:pt>
    <dgm:pt modelId="{D5982435-C68D-46B4-A8BA-04B4382646DA}" type="sibTrans" cxnId="{1FD38550-80EC-405A-BFC1-0D7427BF707F}">
      <dgm:prSet/>
      <dgm:spPr/>
      <dgm:t>
        <a:bodyPr/>
        <a:lstStyle/>
        <a:p>
          <a:endParaRPr lang="es-EC"/>
        </a:p>
      </dgm:t>
    </dgm:pt>
    <dgm:pt modelId="{9319C12E-40CA-4AFE-B812-F083B08C7AF0}">
      <dgm:prSet/>
      <dgm:spPr/>
      <dgm:t>
        <a:bodyPr/>
        <a:lstStyle/>
        <a:p>
          <a:r>
            <a:rPr lang="es-EC"/>
            <a:t>Api REST que transforma una pagina </a:t>
          </a:r>
          <a:r>
            <a:rPr lang="es-EC" err="1"/>
            <a:t>html</a:t>
          </a:r>
          <a:r>
            <a:rPr lang="es-EC"/>
            <a:t> en un </a:t>
          </a:r>
          <a:r>
            <a:rPr lang="es-EC" err="1"/>
            <a:t>Endpoint</a:t>
          </a:r>
          <a:endParaRPr lang="es-EC"/>
        </a:p>
      </dgm:t>
    </dgm:pt>
    <dgm:pt modelId="{5234EDB6-A497-4F6E-8A81-53729C89F6BA}" type="parTrans" cxnId="{0961CC4A-9C56-479F-80A1-2AF99F0F0167}">
      <dgm:prSet/>
      <dgm:spPr/>
      <dgm:t>
        <a:bodyPr/>
        <a:lstStyle/>
        <a:p>
          <a:endParaRPr lang="es-EC"/>
        </a:p>
      </dgm:t>
    </dgm:pt>
    <dgm:pt modelId="{A3C5EF76-84E2-4E1D-B098-A726C04E8EDB}" type="sibTrans" cxnId="{0961CC4A-9C56-479F-80A1-2AF99F0F0167}">
      <dgm:prSet/>
      <dgm:spPr/>
      <dgm:t>
        <a:bodyPr/>
        <a:lstStyle/>
        <a:p>
          <a:endParaRPr lang="es-EC"/>
        </a:p>
      </dgm:t>
    </dgm:pt>
    <dgm:pt modelId="{B02207BA-C126-4C8F-982C-1B98BE7EC51D}" type="pres">
      <dgm:prSet presAssocID="{BED4AC64-19DF-4DE4-9299-8E289A938C57}" presName="Name0" presStyleCnt="0">
        <dgm:presLayoutVars>
          <dgm:dir/>
          <dgm:animLvl val="lvl"/>
          <dgm:resizeHandles/>
        </dgm:presLayoutVars>
      </dgm:prSet>
      <dgm:spPr/>
    </dgm:pt>
    <dgm:pt modelId="{000D409B-EB2F-43C1-935D-FDA0B5CD7599}" type="pres">
      <dgm:prSet presAssocID="{656DA36A-6FA0-451F-AED6-55C6180504CA}" presName="linNode" presStyleCnt="0"/>
      <dgm:spPr/>
    </dgm:pt>
    <dgm:pt modelId="{CDEAC278-033D-4E6A-B8FF-B35258258248}" type="pres">
      <dgm:prSet presAssocID="{656DA36A-6FA0-451F-AED6-55C6180504CA}" presName="parentShp" presStyleLbl="node1" presStyleIdx="0" presStyleCnt="2">
        <dgm:presLayoutVars>
          <dgm:bulletEnabled val="1"/>
        </dgm:presLayoutVars>
      </dgm:prSet>
      <dgm:spPr/>
    </dgm:pt>
    <dgm:pt modelId="{FE991023-BED0-48C9-A037-2508F2A7CEC5}" type="pres">
      <dgm:prSet presAssocID="{656DA36A-6FA0-451F-AED6-55C6180504CA}" presName="childShp" presStyleLbl="bgAccFollowNode1" presStyleIdx="0" presStyleCnt="2" custScaleY="122395">
        <dgm:presLayoutVars>
          <dgm:bulletEnabled val="1"/>
        </dgm:presLayoutVars>
      </dgm:prSet>
      <dgm:spPr/>
    </dgm:pt>
    <dgm:pt modelId="{B20BB5BC-8D30-4DBC-9622-0D8F5CB269C1}" type="pres">
      <dgm:prSet presAssocID="{2D9B7E0F-B579-4C69-9ABB-90BF800B11B7}" presName="spacing" presStyleCnt="0"/>
      <dgm:spPr/>
    </dgm:pt>
    <dgm:pt modelId="{3361AB7F-9C67-4B92-8417-36FA4BB1525D}" type="pres">
      <dgm:prSet presAssocID="{0D13C4CB-844D-40F6-80C6-222E493888A5}" presName="linNode" presStyleCnt="0"/>
      <dgm:spPr/>
    </dgm:pt>
    <dgm:pt modelId="{2765B941-1101-47A2-9F21-8901A8AB0D76}" type="pres">
      <dgm:prSet presAssocID="{0D13C4CB-844D-40F6-80C6-222E493888A5}" presName="parentShp" presStyleLbl="node1" presStyleIdx="1" presStyleCnt="2">
        <dgm:presLayoutVars>
          <dgm:bulletEnabled val="1"/>
        </dgm:presLayoutVars>
      </dgm:prSet>
      <dgm:spPr/>
    </dgm:pt>
    <dgm:pt modelId="{00F2B534-2907-47A4-BD30-4052C94F06C0}" type="pres">
      <dgm:prSet presAssocID="{0D13C4CB-844D-40F6-80C6-222E493888A5}" presName="childShp" presStyleLbl="bgAccFollowNode1" presStyleIdx="1" presStyleCnt="2" custScaleY="92663">
        <dgm:presLayoutVars>
          <dgm:bulletEnabled val="1"/>
        </dgm:presLayoutVars>
      </dgm:prSet>
      <dgm:spPr/>
    </dgm:pt>
  </dgm:ptLst>
  <dgm:cxnLst>
    <dgm:cxn modelId="{F09AE415-36F7-4849-909C-A2022A5EEE97}" srcId="{656DA36A-6FA0-451F-AED6-55C6180504CA}" destId="{0969FA60-4CDC-4B64-AFCB-F46525EF0B2B}" srcOrd="1" destOrd="0" parTransId="{EDB039D5-58A9-49A2-8C67-F675B2BC1C93}" sibTransId="{7BA97859-DBCE-43D3-832F-EB0E715B15A2}"/>
    <dgm:cxn modelId="{BB2B8826-70DA-4932-9236-BCC127B2DF4E}" srcId="{BED4AC64-19DF-4DE4-9299-8E289A938C57}" destId="{656DA36A-6FA0-451F-AED6-55C6180504CA}" srcOrd="0" destOrd="0" parTransId="{07593CA7-3DBF-44D7-BFDD-B08DA29F5012}" sibTransId="{2D9B7E0F-B579-4C69-9ABB-90BF800B11B7}"/>
    <dgm:cxn modelId="{E7355227-F8A5-407E-9419-13F394188072}" type="presOf" srcId="{AF1682AF-93DE-4C5B-8243-EFE390318F0C}" destId="{00F2B534-2907-47A4-BD30-4052C94F06C0}" srcOrd="0" destOrd="1" presId="urn:microsoft.com/office/officeart/2005/8/layout/vList6"/>
    <dgm:cxn modelId="{6DA7012D-B3A3-4828-B8F4-0E3F524D7169}" srcId="{0D13C4CB-844D-40F6-80C6-222E493888A5}" destId="{5EAC0B61-65B4-4CEF-B164-C2034A2F3CD1}" srcOrd="0" destOrd="0" parTransId="{C8B4A2A8-566D-44A4-A553-56BA74A44315}" sibTransId="{FAE3C5CF-8F9F-4CD8-B3B3-6FD6886C9001}"/>
    <dgm:cxn modelId="{664B8231-C349-4788-B566-8546E9769B25}" type="presOf" srcId="{656DA36A-6FA0-451F-AED6-55C6180504CA}" destId="{CDEAC278-033D-4E6A-B8FF-B35258258248}" srcOrd="0" destOrd="0" presId="urn:microsoft.com/office/officeart/2005/8/layout/vList6"/>
    <dgm:cxn modelId="{2D74AD31-B56D-4EA5-B403-FD3DBF1314AC}" type="presOf" srcId="{AF4183BB-997D-4FA0-8FAD-7324F0BCBF50}" destId="{FE991023-BED0-48C9-A037-2508F2A7CEC5}" srcOrd="0" destOrd="2" presId="urn:microsoft.com/office/officeart/2005/8/layout/vList6"/>
    <dgm:cxn modelId="{2398F03C-5535-4194-954C-B746844612CB}" srcId="{656DA36A-6FA0-451F-AED6-55C6180504CA}" destId="{E7513D99-4D93-4DD0-85B0-75E97BEEB62A}" srcOrd="3" destOrd="0" parTransId="{35EB8C06-1101-4112-B647-F2806D08468F}" sibTransId="{60D729A6-75F1-4410-A51F-910ECEA00BB7}"/>
    <dgm:cxn modelId="{AE2DD03F-F627-4BDB-9E6A-35BA844368DD}" srcId="{656DA36A-6FA0-451F-AED6-55C6180504CA}" destId="{A8C7EDE9-37BC-48C9-85B6-0E5C4B525E43}" srcOrd="6" destOrd="0" parTransId="{82F16107-557A-4414-A68F-87DD934F21DC}" sibTransId="{C355B20D-D384-49A4-AAA5-217CAB376AD0}"/>
    <dgm:cxn modelId="{21A24C40-51DE-453B-B9F3-3C0BFB7F8A05}" srcId="{656DA36A-6FA0-451F-AED6-55C6180504CA}" destId="{9012AA9D-283E-4B5D-B50D-32A9456D0A71}" srcOrd="4" destOrd="0" parTransId="{92DB1649-AAB2-436A-8A5D-E210AFE3DCA0}" sibTransId="{0518FA95-813D-4AAC-B4CF-F11C0D544504}"/>
    <dgm:cxn modelId="{5CDA3A67-AA08-400E-B57D-2FFC2CBE8D2A}" type="presOf" srcId="{72AFA2B7-B111-47B8-861F-F5CF415792F5}" destId="{FE991023-BED0-48C9-A037-2508F2A7CEC5}" srcOrd="0" destOrd="0" presId="urn:microsoft.com/office/officeart/2005/8/layout/vList6"/>
    <dgm:cxn modelId="{0961CC4A-9C56-479F-80A1-2AF99F0F0167}" srcId="{0D13C4CB-844D-40F6-80C6-222E493888A5}" destId="{9319C12E-40CA-4AFE-B812-F083B08C7AF0}" srcOrd="3" destOrd="0" parTransId="{5234EDB6-A497-4F6E-8A81-53729C89F6BA}" sibTransId="{A3C5EF76-84E2-4E1D-B098-A726C04E8EDB}"/>
    <dgm:cxn modelId="{CB490B6C-007E-4C9D-AFE5-F90245CFDBCB}" type="presOf" srcId="{A8C7EDE9-37BC-48C9-85B6-0E5C4B525E43}" destId="{FE991023-BED0-48C9-A037-2508F2A7CEC5}" srcOrd="0" destOrd="6" presId="urn:microsoft.com/office/officeart/2005/8/layout/vList6"/>
    <dgm:cxn modelId="{1FD38550-80EC-405A-BFC1-0D7427BF707F}" srcId="{0D13C4CB-844D-40F6-80C6-222E493888A5}" destId="{D8BCBF6B-AE2C-4CAF-8E84-92249A5AB823}" srcOrd="2" destOrd="0" parTransId="{30FEA2C5-FB67-4420-B6D1-DD1BED9EDC67}" sibTransId="{D5982435-C68D-46B4-A8BA-04B4382646DA}"/>
    <dgm:cxn modelId="{8FAB098D-3ACE-435A-A33D-C7E7028E15DD}" type="presOf" srcId="{9319C12E-40CA-4AFE-B812-F083B08C7AF0}" destId="{00F2B534-2907-47A4-BD30-4052C94F06C0}" srcOrd="0" destOrd="3" presId="urn:microsoft.com/office/officeart/2005/8/layout/vList6"/>
    <dgm:cxn modelId="{2315AE8F-AB0D-45BC-ABAF-501723D78A0A}" type="presOf" srcId="{868AC411-3C6E-4B14-947A-88E8E3C8ADFE}" destId="{FE991023-BED0-48C9-A037-2508F2A7CEC5}" srcOrd="0" destOrd="5" presId="urn:microsoft.com/office/officeart/2005/8/layout/vList6"/>
    <dgm:cxn modelId="{37CF3599-AE16-41A8-9373-1D8C1787E6C7}" type="presOf" srcId="{BED4AC64-19DF-4DE4-9299-8E289A938C57}" destId="{B02207BA-C126-4C8F-982C-1B98BE7EC51D}" srcOrd="0" destOrd="0" presId="urn:microsoft.com/office/officeart/2005/8/layout/vList6"/>
    <dgm:cxn modelId="{EA57459C-DCEC-4056-BC24-46F42059A302}" srcId="{656DA36A-6FA0-451F-AED6-55C6180504CA}" destId="{AF4183BB-997D-4FA0-8FAD-7324F0BCBF50}" srcOrd="2" destOrd="0" parTransId="{97DE3DCC-F546-454D-AEE3-AE7E6B9EF1BB}" sibTransId="{18762A2C-0B70-4F87-9654-1E9FB03BC390}"/>
    <dgm:cxn modelId="{ED1260A2-A62C-42DF-B1FF-8C59C8CF3E5C}" type="presOf" srcId="{5EAC0B61-65B4-4CEF-B164-C2034A2F3CD1}" destId="{00F2B534-2907-47A4-BD30-4052C94F06C0}" srcOrd="0" destOrd="0" presId="urn:microsoft.com/office/officeart/2005/8/layout/vList6"/>
    <dgm:cxn modelId="{BBB292A2-41CA-471B-AA77-2DEE4EF9B169}" type="presOf" srcId="{E7513D99-4D93-4DD0-85B0-75E97BEEB62A}" destId="{FE991023-BED0-48C9-A037-2508F2A7CEC5}" srcOrd="0" destOrd="3" presId="urn:microsoft.com/office/officeart/2005/8/layout/vList6"/>
    <dgm:cxn modelId="{5F1935A5-3C88-48FA-A729-E0C6A3005ED7}" type="presOf" srcId="{0969FA60-4CDC-4B64-AFCB-F46525EF0B2B}" destId="{FE991023-BED0-48C9-A037-2508F2A7CEC5}" srcOrd="0" destOrd="1" presId="urn:microsoft.com/office/officeart/2005/8/layout/vList6"/>
    <dgm:cxn modelId="{D88968B4-BFC4-4237-8B0C-0D1D9A664022}" srcId="{0D13C4CB-844D-40F6-80C6-222E493888A5}" destId="{AF1682AF-93DE-4C5B-8243-EFE390318F0C}" srcOrd="1" destOrd="0" parTransId="{7F76C3F8-BD50-4DF8-A550-42D7CAB6F881}" sibTransId="{F4FA79FB-F074-481A-9C63-221FE3B1EC09}"/>
    <dgm:cxn modelId="{AACFD5BC-CC8B-44A9-B9CB-1E279E1B9348}" srcId="{656DA36A-6FA0-451F-AED6-55C6180504CA}" destId="{72AFA2B7-B111-47B8-861F-F5CF415792F5}" srcOrd="0" destOrd="0" parTransId="{8BA3F228-704D-4E5F-8A0B-5EDC81140A7B}" sibTransId="{A23F2CD6-B83F-4D4D-8133-0E32432F29FA}"/>
    <dgm:cxn modelId="{09F1F2BF-D27F-4CF4-87C5-65AF2B0CE66D}" srcId="{656DA36A-6FA0-451F-AED6-55C6180504CA}" destId="{868AC411-3C6E-4B14-947A-88E8E3C8ADFE}" srcOrd="5" destOrd="0" parTransId="{06206AE1-7AD4-4CD8-BF90-4CB88DE29E93}" sibTransId="{5B47A4C9-50E3-4F71-8000-E690665A93E9}"/>
    <dgm:cxn modelId="{0D842EC7-FF4D-46CE-9650-D018C72F91AE}" type="presOf" srcId="{D8BCBF6B-AE2C-4CAF-8E84-92249A5AB823}" destId="{00F2B534-2907-47A4-BD30-4052C94F06C0}" srcOrd="0" destOrd="2" presId="urn:microsoft.com/office/officeart/2005/8/layout/vList6"/>
    <dgm:cxn modelId="{BFECBFC7-9CBC-434F-BFCE-8BC427395A98}" srcId="{BED4AC64-19DF-4DE4-9299-8E289A938C57}" destId="{0D13C4CB-844D-40F6-80C6-222E493888A5}" srcOrd="1" destOrd="0" parTransId="{A00CABA7-90C5-403F-8C97-9F95D8DE581F}" sibTransId="{0C551565-886E-4E7E-B936-612AC1021BC3}"/>
    <dgm:cxn modelId="{8A916AD2-E90A-49F2-9169-AB4863625AB3}" type="presOf" srcId="{9012AA9D-283E-4B5D-B50D-32A9456D0A71}" destId="{FE991023-BED0-48C9-A037-2508F2A7CEC5}" srcOrd="0" destOrd="4" presId="urn:microsoft.com/office/officeart/2005/8/layout/vList6"/>
    <dgm:cxn modelId="{7CE61DDA-C5BD-4520-AEBB-ECF475A3AD2D}" type="presOf" srcId="{0D13C4CB-844D-40F6-80C6-222E493888A5}" destId="{2765B941-1101-47A2-9F21-8901A8AB0D76}" srcOrd="0" destOrd="0" presId="urn:microsoft.com/office/officeart/2005/8/layout/vList6"/>
    <dgm:cxn modelId="{8444C7A8-B53F-42B3-B532-42E4E0ACD1B1}" type="presParOf" srcId="{B02207BA-C126-4C8F-982C-1B98BE7EC51D}" destId="{000D409B-EB2F-43C1-935D-FDA0B5CD7599}" srcOrd="0" destOrd="0" presId="urn:microsoft.com/office/officeart/2005/8/layout/vList6"/>
    <dgm:cxn modelId="{54EBA55E-DB7C-4A4C-8B93-B4A4799EEF12}" type="presParOf" srcId="{000D409B-EB2F-43C1-935D-FDA0B5CD7599}" destId="{CDEAC278-033D-4E6A-B8FF-B35258258248}" srcOrd="0" destOrd="0" presId="urn:microsoft.com/office/officeart/2005/8/layout/vList6"/>
    <dgm:cxn modelId="{956C9395-65E3-42CB-89B8-D5D82AE65E89}" type="presParOf" srcId="{000D409B-EB2F-43C1-935D-FDA0B5CD7599}" destId="{FE991023-BED0-48C9-A037-2508F2A7CEC5}" srcOrd="1" destOrd="0" presId="urn:microsoft.com/office/officeart/2005/8/layout/vList6"/>
    <dgm:cxn modelId="{736300BF-8BD9-416B-940C-F5D5D8F8E515}" type="presParOf" srcId="{B02207BA-C126-4C8F-982C-1B98BE7EC51D}" destId="{B20BB5BC-8D30-4DBC-9622-0D8F5CB269C1}" srcOrd="1" destOrd="0" presId="urn:microsoft.com/office/officeart/2005/8/layout/vList6"/>
    <dgm:cxn modelId="{389021F8-3D06-40D7-B160-4FC6C5904432}" type="presParOf" srcId="{B02207BA-C126-4C8F-982C-1B98BE7EC51D}" destId="{3361AB7F-9C67-4B92-8417-36FA4BB1525D}" srcOrd="2" destOrd="0" presId="urn:microsoft.com/office/officeart/2005/8/layout/vList6"/>
    <dgm:cxn modelId="{0C72B728-51D9-4D1A-9296-8EAABC51F392}" type="presParOf" srcId="{3361AB7F-9C67-4B92-8417-36FA4BB1525D}" destId="{2765B941-1101-47A2-9F21-8901A8AB0D76}" srcOrd="0" destOrd="0" presId="urn:microsoft.com/office/officeart/2005/8/layout/vList6"/>
    <dgm:cxn modelId="{4BF02226-EA64-41D2-AB1B-2E13A95DB729}" type="presParOf" srcId="{3361AB7F-9C67-4B92-8417-36FA4BB1525D}" destId="{00F2B534-2907-47A4-BD30-4052C94F06C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70BB8-146B-469B-B04D-774196978C46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/>
            <a:t>  Autenticación</a:t>
          </a:r>
          <a:endParaRPr lang="es-MX" sz="1200" b="0" i="0" u="none" strike="noStrike" kern="1200" cap="none" baseline="0" noProof="0">
            <a:solidFill>
              <a:srgbClr val="010000"/>
            </a:solidFill>
            <a:latin typeface="Calibri Light"/>
            <a:cs typeface="Calibri Light"/>
          </a:endParaRPr>
        </a:p>
      </dsp:txBody>
      <dsp:txXfrm rot="5400000">
        <a:off x="7159" y="274319"/>
        <a:ext cx="1321035" cy="822961"/>
      </dsp:txXfrm>
    </dsp:sp>
    <dsp:sp modelId="{A10C6F66-FF31-4179-8990-B7D5BE1EABC8}">
      <dsp:nvSpPr>
        <dsp:cNvPr id="0" name=""/>
        <dsp:cNvSpPr/>
      </dsp:nvSpPr>
      <dsp:spPr>
        <a:xfrm rot="16200000">
          <a:off x="140198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/>
            <a:t>  </a:t>
          </a:r>
          <a:r>
            <a:rPr lang="es-MX" sz="1200" kern="1200"/>
            <a:t>Almacenamiento en caché</a:t>
          </a:r>
          <a:r>
            <a:rPr lang="es-MX" sz="1200" kern="1200">
              <a:latin typeface="Calibri Light" panose="020F0302020204030204"/>
            </a:rPr>
            <a:t>  </a:t>
          </a:r>
        </a:p>
      </dsp:txBody>
      <dsp:txXfrm rot="5400000">
        <a:off x="1427271" y="274319"/>
        <a:ext cx="1321035" cy="822961"/>
      </dsp:txXfrm>
    </dsp:sp>
    <dsp:sp modelId="{024F4A71-01F0-43DD-B88F-FE74EF423E85}">
      <dsp:nvSpPr>
        <dsp:cNvPr id="0" name=""/>
        <dsp:cNvSpPr/>
      </dsp:nvSpPr>
      <dsp:spPr>
        <a:xfrm rot="16200000">
          <a:off x="282210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>
              <a:latin typeface="Calibri Light" panose="020F0302020204030204"/>
            </a:rPr>
            <a:t>  </a:t>
          </a:r>
          <a:r>
            <a:rPr lang="es-MX" sz="1200" kern="1200"/>
            <a:t>Registro</a:t>
          </a:r>
        </a:p>
      </dsp:txBody>
      <dsp:txXfrm rot="5400000">
        <a:off x="2847384" y="274319"/>
        <a:ext cx="1321035" cy="822961"/>
      </dsp:txXfrm>
    </dsp:sp>
    <dsp:sp modelId="{FD632ACE-509D-449E-8628-00BDC4E535E4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>
              <a:latin typeface="Calibri Light" panose="020F0302020204030204"/>
            </a:rPr>
            <a:t>  </a:t>
          </a:r>
          <a:r>
            <a:rPr lang="es-MX" sz="1200" kern="1200"/>
            <a:t>Enviando correos</a:t>
          </a:r>
        </a:p>
      </dsp:txBody>
      <dsp:txXfrm rot="5400000">
        <a:off x="4267498" y="274319"/>
        <a:ext cx="1321035" cy="822961"/>
      </dsp:txXfrm>
    </dsp:sp>
    <dsp:sp modelId="{5960CC87-191F-4B3D-BA77-06043992515C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>
              <a:latin typeface="Calibri Light" panose="020F0302020204030204"/>
            </a:rPr>
            <a:t>  </a:t>
          </a:r>
          <a:r>
            <a:rPr lang="es-MX" sz="1200" kern="1200"/>
            <a:t>Fuentes de redifusión</a:t>
          </a:r>
        </a:p>
      </dsp:txBody>
      <dsp:txXfrm rot="5400000">
        <a:off x="5687611" y="274319"/>
        <a:ext cx="1321035" cy="822961"/>
      </dsp:txXfrm>
    </dsp:sp>
    <dsp:sp modelId="{4A390934-6815-45E5-B2B2-8BFD9AEA6985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/>
            <a:t>  Paginado</a:t>
          </a:r>
          <a:endParaRPr lang="es-MX" sz="1200" kern="120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7775B504-DB48-455C-BDB2-F7A7096D418E}">
      <dsp:nvSpPr>
        <dsp:cNvPr id="0" name=""/>
        <dsp:cNvSpPr/>
      </dsp:nvSpPr>
      <dsp:spPr>
        <a:xfrm rot="16200000">
          <a:off x="850255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/>
            <a:t>  Framework de mensajes</a:t>
          </a:r>
          <a:endParaRPr lang="es-MX" sz="1200" kern="1200">
            <a:latin typeface="Calibri Light" panose="020F0302020204030204"/>
          </a:endParaRPr>
        </a:p>
      </dsp:txBody>
      <dsp:txXfrm rot="5400000">
        <a:off x="8527837" y="274319"/>
        <a:ext cx="1321035" cy="8229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D7877-C01D-48CC-BC46-E92989F8A940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>
              <a:latin typeface="Calibri Light" panose="020F0302020204030204"/>
            </a:rPr>
            <a:t>  </a:t>
          </a:r>
          <a:r>
            <a:rPr lang="es-MX" sz="1300" kern="1200"/>
            <a:t>Serialización</a:t>
          </a:r>
        </a:p>
      </dsp:txBody>
      <dsp:txXfrm rot="5400000">
        <a:off x="7159" y="274319"/>
        <a:ext cx="1321035" cy="822961"/>
      </dsp:txXfrm>
    </dsp:sp>
    <dsp:sp modelId="{6DD3F70F-043B-4CEF-B940-A761782097A1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>
              <a:latin typeface="Calibri Light" panose="020F0302020204030204"/>
            </a:rPr>
            <a:t>  </a:t>
          </a:r>
          <a:r>
            <a:rPr lang="es-MX" sz="1300" kern="1200"/>
            <a:t>Sesiones</a:t>
          </a:r>
        </a:p>
      </dsp:txBody>
      <dsp:txXfrm rot="5400000">
        <a:off x="1427272" y="274319"/>
        <a:ext cx="1321035" cy="822961"/>
      </dsp:txXfrm>
    </dsp:sp>
    <dsp:sp modelId="{70071E53-9DF9-4570-B4AD-EF0A01A71BDD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/>
            <a:t>  Mapas de sitio</a:t>
          </a:r>
        </a:p>
      </dsp:txBody>
      <dsp:txXfrm rot="5400000">
        <a:off x="2847385" y="274319"/>
        <a:ext cx="1321035" cy="822961"/>
      </dsp:txXfrm>
    </dsp:sp>
    <dsp:sp modelId="{FEB2A976-2610-4284-BA88-44E666225A27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/>
            <a:t>  Gestión de archivos estáticos</a:t>
          </a:r>
          <a:endParaRPr lang="es-MX" sz="1300" kern="1200">
            <a:latin typeface="Calibri Light" panose="020F0302020204030204"/>
          </a:endParaRPr>
        </a:p>
      </dsp:txBody>
      <dsp:txXfrm rot="5400000">
        <a:off x="4267498" y="274319"/>
        <a:ext cx="1321035" cy="822961"/>
      </dsp:txXfrm>
    </dsp:sp>
    <dsp:sp modelId="{4C88894D-B09D-4727-BC56-A3389ADCAD30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/>
            <a:t>  Validación de datos</a:t>
          </a:r>
        </a:p>
      </dsp:txBody>
      <dsp:txXfrm rot="5400000">
        <a:off x="5687611" y="274319"/>
        <a:ext cx="1321035" cy="822961"/>
      </dsp:txXfrm>
    </dsp:sp>
    <dsp:sp modelId="{AECFBE2B-DE44-4CF8-B530-2A2B6CCA0C99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/>
            <a:t>  Procesamiento condicional de contenido</a:t>
          </a:r>
          <a:endParaRPr lang="es-MX" sz="1300" kern="120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004719CC-5B7C-418C-A56E-AECEB1A96135}">
      <dsp:nvSpPr>
        <dsp:cNvPr id="0" name=""/>
        <dsp:cNvSpPr/>
      </dsp:nvSpPr>
      <dsp:spPr>
        <a:xfrm rot="16200000">
          <a:off x="850255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4357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/>
            <a:t>  Tipos de contenido y relaciones genéricas</a:t>
          </a:r>
          <a:endParaRPr lang="es-MX" sz="1300" kern="1200">
            <a:latin typeface="Calibri Light" panose="020F0302020204030204"/>
          </a:endParaRPr>
        </a:p>
      </dsp:txBody>
      <dsp:txXfrm rot="5400000">
        <a:off x="8527838" y="274319"/>
        <a:ext cx="1321035" cy="8229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BE87F-284B-4B9E-9E14-5C59390DC3AB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>
              <a:latin typeface="Calibri Light" panose="020F0302020204030204"/>
            </a:rPr>
            <a:t>  </a:t>
          </a:r>
          <a:r>
            <a:rPr lang="es-MX" sz="1400" kern="1200"/>
            <a:t>Páginas estáticas</a:t>
          </a:r>
        </a:p>
      </dsp:txBody>
      <dsp:txXfrm rot="5400000">
        <a:off x="7159" y="274319"/>
        <a:ext cx="1321035" cy="822961"/>
      </dsp:txXfrm>
    </dsp:sp>
    <dsp:sp modelId="{745277EE-7EBF-4BD3-A735-016877E6E370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/>
            <a:t>  Redirecciones</a:t>
          </a:r>
        </a:p>
      </dsp:txBody>
      <dsp:txXfrm rot="5400000">
        <a:off x="1427272" y="274319"/>
        <a:ext cx="1321035" cy="822961"/>
      </dsp:txXfrm>
    </dsp:sp>
    <dsp:sp modelId="{3B77BC81-084D-4060-A4B0-A2056B53ABAC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>
              <a:latin typeface="Calibri Light" panose="020F0302020204030204"/>
            </a:rPr>
            <a:t>  </a:t>
          </a:r>
          <a:r>
            <a:rPr lang="es-MX" sz="1400" b="0" i="0" u="none" strike="noStrike" kern="1200" cap="none" baseline="0" noProof="0"/>
            <a:t>Señales</a:t>
          </a:r>
        </a:p>
      </dsp:txBody>
      <dsp:txXfrm rot="5400000">
        <a:off x="2847385" y="274319"/>
        <a:ext cx="1321035" cy="822961"/>
      </dsp:txXfrm>
    </dsp:sp>
    <dsp:sp modelId="{E256E8F8-748A-48D3-92BD-58DC54EEB357}">
      <dsp:nvSpPr>
        <dsp:cNvPr id="0" name=""/>
        <dsp:cNvSpPr/>
      </dsp:nvSpPr>
      <dsp:spPr>
        <a:xfrm rot="16200000">
          <a:off x="424221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>
              <a:latin typeface="Calibri Light" panose="020F0302020204030204"/>
            </a:rPr>
            <a:t>  </a:t>
          </a:r>
          <a:r>
            <a:rPr lang="es-MX" sz="1400" b="0" i="0" u="none" strike="noStrike" kern="1200" cap="none" baseline="0" noProof="0"/>
            <a:t>Framework de </a:t>
          </a:r>
          <a:r>
            <a:rPr lang="es-MX" sz="1400" b="0" i="0" u="none" strike="noStrike" kern="1200" cap="none" baseline="0" noProof="0">
              <a:latin typeface="Calibri Light" panose="020F0302020204030204"/>
            </a:rPr>
            <a:t>comprobación </a:t>
          </a:r>
          <a:r>
            <a:rPr lang="es-MX" sz="1400" b="0" i="0" u="none" strike="noStrike" kern="1200" cap="none" baseline="0" noProof="0"/>
            <a:t>de sistema</a:t>
          </a:r>
        </a:p>
      </dsp:txBody>
      <dsp:txXfrm rot="5400000">
        <a:off x="4267499" y="274319"/>
        <a:ext cx="1321035" cy="822961"/>
      </dsp:txXfrm>
    </dsp:sp>
    <dsp:sp modelId="{393E5666-8CDC-4961-B368-001A7AB9316B}">
      <dsp:nvSpPr>
        <dsp:cNvPr id="0" name=""/>
        <dsp:cNvSpPr/>
      </dsp:nvSpPr>
      <dsp:spPr>
        <a:xfrm rot="16200000">
          <a:off x="566232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>
              <a:latin typeface="Calibri Light" panose="020F0302020204030204"/>
            </a:rPr>
            <a:t>  Framework</a:t>
          </a:r>
          <a:r>
            <a:rPr lang="es-MX" sz="1400" b="0" i="0" u="none" strike="noStrike" kern="1200" cap="none" baseline="0" noProof="0"/>
            <a:t> de sitios</a:t>
          </a:r>
        </a:p>
      </dsp:txBody>
      <dsp:txXfrm rot="5400000">
        <a:off x="5687612" y="274319"/>
        <a:ext cx="1321035" cy="822961"/>
      </dsp:txXfrm>
    </dsp:sp>
    <dsp:sp modelId="{C60DAF3A-70D2-4DC5-A61F-4745DAD13616}">
      <dsp:nvSpPr>
        <dsp:cNvPr id="0" name=""/>
        <dsp:cNvSpPr/>
      </dsp:nvSpPr>
      <dsp:spPr>
        <a:xfrm rot="16200000">
          <a:off x="708244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>
              <a:latin typeface="Calibri Light" panose="020F0302020204030204"/>
            </a:rPr>
            <a:t>  </a:t>
          </a:r>
          <a:r>
            <a:rPr lang="es-MX" sz="1400" b="0" i="0" u="none" strike="noStrike" kern="1200" cap="none" baseline="0" noProof="0"/>
            <a:t>Unicode en Django</a:t>
          </a:r>
        </a:p>
      </dsp:txBody>
      <dsp:txXfrm rot="5400000">
        <a:off x="7107725" y="274319"/>
        <a:ext cx="1321035" cy="822961"/>
      </dsp:txXfrm>
    </dsp:sp>
    <dsp:sp modelId="{C6EF6D43-08EC-40FF-81AA-66495A598ECA}">
      <dsp:nvSpPr>
        <dsp:cNvPr id="0" name=""/>
        <dsp:cNvSpPr/>
      </dsp:nvSpPr>
      <dsp:spPr>
        <a:xfrm rot="16200000">
          <a:off x="850255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12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/>
            <a:t>  Referencia de la API</a:t>
          </a:r>
          <a:endParaRPr lang="es-MX" sz="1400" b="0" i="0" u="none" strike="noStrike" kern="1200" cap="none" baseline="0" noProof="0">
            <a:latin typeface="Calibri Light" panose="020F0302020204030204"/>
          </a:endParaRPr>
        </a:p>
      </dsp:txBody>
      <dsp:txXfrm rot="5400000">
        <a:off x="8527839" y="274319"/>
        <a:ext cx="1321035" cy="8229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EAD60-E62A-42E1-9305-B10B1779813B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539F7-F6D6-49B0-AC71-95CA6B64F221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Django es un framework web de alto nivel que fomenta el desarrollo rápido y el diseño limpio y pragmático.</a:t>
          </a:r>
        </a:p>
      </dsp:txBody>
      <dsp:txXfrm>
        <a:off x="1261872" y="808640"/>
        <a:ext cx="3470148" cy="2061057"/>
      </dsp:txXfrm>
    </dsp:sp>
    <dsp:sp modelId="{881FAEF9-D0D9-4DE7-A356-36E908F6B5A1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Hacer código mucho mas fácil, mas rápido y con menos código 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C" sz="2600" kern="1200"/>
        </a:p>
      </dsp:txBody>
      <dsp:txXfrm>
        <a:off x="5257800" y="1481639"/>
        <a:ext cx="4101084" cy="20610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91023-BED0-48C9-A037-2508F2A7CEC5}">
      <dsp:nvSpPr>
        <dsp:cNvPr id="0" name=""/>
        <dsp:cNvSpPr/>
      </dsp:nvSpPr>
      <dsp:spPr>
        <a:xfrm>
          <a:off x="2956812" y="700"/>
          <a:ext cx="4429806" cy="2518822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Desarrollo Ágil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Curva de aprendizaje rápido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Evita repeticiones de código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Modelos MVC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Librerías que facilitan el desarrollo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Alta demanda en peticiones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Maneja Modelo ORM</a:t>
          </a:r>
        </a:p>
      </dsp:txBody>
      <dsp:txXfrm>
        <a:off x="2956812" y="315553"/>
        <a:ext cx="3485248" cy="1889116"/>
      </dsp:txXfrm>
    </dsp:sp>
    <dsp:sp modelId="{CDEAC278-033D-4E6A-B8FF-B35258258248}">
      <dsp:nvSpPr>
        <dsp:cNvPr id="0" name=""/>
        <dsp:cNvSpPr/>
      </dsp:nvSpPr>
      <dsp:spPr>
        <a:xfrm>
          <a:off x="3608" y="231139"/>
          <a:ext cx="2953204" cy="205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Flexibilidad, Extensibilidad y mantenimiento</a:t>
          </a:r>
          <a:endParaRPr lang="es-EC" sz="2900" kern="1200"/>
        </a:p>
      </dsp:txBody>
      <dsp:txXfrm>
        <a:off x="104069" y="331600"/>
        <a:ext cx="2752282" cy="1857023"/>
      </dsp:txXfrm>
    </dsp:sp>
    <dsp:sp modelId="{00F2B534-2907-47A4-BD30-4052C94F06C0}">
      <dsp:nvSpPr>
        <dsp:cNvPr id="0" name=""/>
        <dsp:cNvSpPr/>
      </dsp:nvSpPr>
      <dsp:spPr>
        <a:xfrm>
          <a:off x="2956091" y="2800814"/>
          <a:ext cx="4434136" cy="19069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Horizontal, permite crear instancias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Uso de base datos de cache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Soporte en peticiones http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Api REST que transforma una pagina </a:t>
          </a:r>
          <a:r>
            <a:rPr lang="es-EC" sz="1600" kern="1200" err="1"/>
            <a:t>html</a:t>
          </a:r>
          <a:r>
            <a:rPr lang="es-EC" sz="1600" kern="1200"/>
            <a:t> en un </a:t>
          </a:r>
          <a:r>
            <a:rPr lang="es-EC" sz="1600" kern="1200" err="1"/>
            <a:t>Endpoint</a:t>
          </a:r>
          <a:endParaRPr lang="es-EC" sz="1600" kern="1200"/>
        </a:p>
      </dsp:txBody>
      <dsp:txXfrm>
        <a:off x="2956091" y="3039183"/>
        <a:ext cx="3719028" cy="1430216"/>
      </dsp:txXfrm>
    </dsp:sp>
    <dsp:sp modelId="{2765B941-1101-47A2-9F21-8901A8AB0D76}">
      <dsp:nvSpPr>
        <dsp:cNvPr id="0" name=""/>
        <dsp:cNvSpPr/>
      </dsp:nvSpPr>
      <dsp:spPr>
        <a:xfrm>
          <a:off x="0" y="2725318"/>
          <a:ext cx="2956091" cy="205794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Rendimiento, Eficiencia y Escalabilidad </a:t>
          </a:r>
          <a:endParaRPr lang="es-EC" sz="2900" kern="1200"/>
        </a:p>
      </dsp:txBody>
      <dsp:txXfrm>
        <a:off x="100461" y="2825779"/>
        <a:ext cx="2755169" cy="1857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23DA8-C94D-4897-B552-5A97DD614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F44FF0-A644-49E8-A91A-118BAB632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Haga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A632CB-A899-4AF7-B0D1-F33E6DBA7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66D984-B803-435C-BCF5-4BBAC713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9692CF-9214-4B13-98B7-F4CAB957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657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DDAB7-A2E6-4A47-B278-99F8F531D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751AE4-CA07-4AA4-955A-A3138A38F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94929E-898F-42A0-8E2D-6683777E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F1B5C4-7ED8-4576-B2E9-1DD6B2B61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B58ECE-66E6-4606-932A-AE549356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848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A4D404-B787-470F-ABF0-E69AAA747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9A8368-F5A5-4EAA-B0B8-837E8ABFB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2EBA72-9C6F-4B4D-A16A-C1DEB754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6C3164-13E1-4E73-82B8-CA01840D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366C00-207E-47BE-ABD1-6356D0ED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044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C90C1-DC12-4585-816B-7F995CA7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8525E8-17D2-4F44-B405-8A55ADE16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0486F8-0096-44BF-8ACB-12C814FDE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04895C-BAB0-461C-A3A0-338DF827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8771D5-D349-4326-B034-BE55DDDD2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627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043F6-9A64-47B0-AF08-C54FA3B5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72D7C8-2508-4D8D-B2DB-4EA1580B1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1690BD-00EC-42F5-A4C1-8EFD0DCDA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9856C7-3F2E-430D-9834-94A2A8EE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F383C-5494-4803-9C41-4EEFDF77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7575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638FC-0A5D-4409-B619-3EB915BF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68036A-CAD0-4976-A504-BC3F25FC0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BC9E81-15FC-4750-A089-AB8BF412C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A51CF2-5D6A-4DA8-AF6F-2E470AFD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94BFB0-B585-4357-8EFF-958C37EE8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86D51F-6F6C-4188-9767-34F34D9CF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2725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F5A965-D238-4B67-8CE2-6D0EFD67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B8313A-DF6A-47E7-B425-EE6A04F7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1DCF8F-BC50-4E05-B605-29848E81F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EDFE27-E71A-4DA2-BEAF-658115781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E64931-8BAA-49A4-AFAB-C5D979450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DA508CE-8427-44A8-B7D2-EEBA668F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959ECA-69BE-464E-B720-4BCEB7BF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B37764E-246D-4B22-82FA-CAE8A1318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89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B856CF-1265-44DC-BB56-9C3991ED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151EC7-483A-4E49-A831-C36D8CB2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0EACC7-AAA5-48FE-8F0E-051D6CD15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C5351D-2E3A-41E8-83ED-523CC5A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2273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00F79-9645-4996-A78C-D4830A3ED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D06438D-C7C0-40A6-860C-AF10CD2A9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EAAF8D-15B1-435E-B343-EF328E59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16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C8C42-FE0E-417D-BB51-55A3CCC6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DFB6B5-C462-4288-8672-B8FC96981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D2AF15A-B1A9-4076-B0A4-6A79B6DB7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F8C2B9-7F38-4B1A-82D3-FB9F4BD1E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88F36D-F73A-45BC-A898-EDE45077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DE0F6D-84B2-40F2-85E8-A48A0411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923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4DA17-E930-481C-88EF-8890B17E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339A715-8380-48A3-A24B-A21477C83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9D6CB5-8A33-4ABE-BA5B-BD2981839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E713B2-5541-4301-8BB6-6A6A96FAC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EDDF99-5D43-4BE8-AA45-5FB18AAD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5C0478-924B-4E0F-AD1D-73918CD8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258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284D2B0-C852-475E-B7EF-89C7B328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C39D16-E731-44C3-9CEE-2BF3ECF8A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DFDE89-10F9-4D5C-8B1C-D3D1A6B49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F27B-A933-4019-B579-D5B42C28646C}" type="datetimeFigureOut">
              <a:rPr lang="es-MX" smtClean="0"/>
              <a:t>21/05/2020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8F9778-059B-41E7-8BD0-AF199A7496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B2C287-665D-482E-A12E-A4553C99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783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diagramColors" Target="../diagrams/colors2.xml"/><Relationship Id="rId18" Type="http://schemas.openxmlformats.org/officeDocument/2006/relationships/diagramColors" Target="../diagrams/colors3.xml"/><Relationship Id="rId3" Type="http://schemas.openxmlformats.org/officeDocument/2006/relationships/image" Target="../media/image22.png"/><Relationship Id="rId7" Type="http://schemas.openxmlformats.org/officeDocument/2006/relationships/diagramQuickStyle" Target="../diagrams/quickStyle1.xml"/><Relationship Id="rId12" Type="http://schemas.openxmlformats.org/officeDocument/2006/relationships/diagramQuickStyle" Target="../diagrams/quickStyle2.xml"/><Relationship Id="rId17" Type="http://schemas.openxmlformats.org/officeDocument/2006/relationships/diagramQuickStyle" Target="../diagrams/quickStyle3.xml"/><Relationship Id="rId2" Type="http://schemas.openxmlformats.org/officeDocument/2006/relationships/image" Target="../media/image1.png"/><Relationship Id="rId16" Type="http://schemas.openxmlformats.org/officeDocument/2006/relationships/diagramLayout" Target="../diagrams/layout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diagramLayout" Target="../diagrams/layout2.xml"/><Relationship Id="rId5" Type="http://schemas.openxmlformats.org/officeDocument/2006/relationships/diagramData" Target="../diagrams/data1.xml"/><Relationship Id="rId15" Type="http://schemas.openxmlformats.org/officeDocument/2006/relationships/diagramData" Target="../diagrams/data3.xml"/><Relationship Id="rId10" Type="http://schemas.openxmlformats.org/officeDocument/2006/relationships/diagramData" Target="../diagrams/data2.xml"/><Relationship Id="rId19" Type="http://schemas.microsoft.com/office/2007/relationships/diagramDrawing" Target="../diagrams/drawing3.xml"/><Relationship Id="rId4" Type="http://schemas.openxmlformats.org/officeDocument/2006/relationships/image" Target="../media/image23.svg"/><Relationship Id="rId9" Type="http://schemas.microsoft.com/office/2007/relationships/diagramDrawing" Target="../diagrams/drawing1.xml"/><Relationship Id="rId14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9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djangoproject.com/foundatio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hackr.io/blog/django-vs-larave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1.m4a"/><Relationship Id="rId7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png"/><Relationship Id="rId3" Type="http://schemas.openxmlformats.org/officeDocument/2006/relationships/audio" Target="../media/media2.m4a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1.png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Django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97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04" y="109238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799215" y="1264439"/>
            <a:ext cx="10554492" cy="600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OFRECE A LA OPERATIBILIDAD Y VÉRSATILIDAD</a:t>
            </a:r>
          </a:p>
        </p:txBody>
      </p:sp>
      <p:pic>
        <p:nvPicPr>
          <p:cNvPr id="6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C513580-E78C-4EF1-9918-D3A3E073C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6B8B94-2847-41E9-BC0F-146DFD0A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050744"/>
          </a:xfrm>
        </p:spPr>
        <p:txBody>
          <a:bodyPr/>
          <a:lstStyle/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2" name="Gráfico 4">
            <a:extLst>
              <a:ext uri="{FF2B5EF4-FFF2-40B4-BE49-F238E27FC236}">
                <a16:creationId xmlns:a16="http://schemas.microsoft.com/office/drawing/2014/main" id="{74C9EA98-8D7E-4E11-9633-1EB0E7FF4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882" y="2821898"/>
            <a:ext cx="914400" cy="9144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B6EF1D7-1F0D-44BF-BBAE-31332995934F}"/>
              </a:ext>
            </a:extLst>
          </p:cNvPr>
          <p:cNvSpPr txBox="1"/>
          <p:nvPr/>
        </p:nvSpPr>
        <p:spPr>
          <a:xfrm>
            <a:off x="994817" y="2918554"/>
            <a:ext cx="10693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>
                <a:ea typeface="+mn-lt"/>
                <a:cs typeface="+mn-lt"/>
              </a:rPr>
              <a:t>WSGI</a:t>
            </a:r>
          </a:p>
          <a:p>
            <a:r>
              <a:rPr lang="es-MX">
                <a:cs typeface="Calibri"/>
              </a:rPr>
              <a:t>PEP 3333</a:t>
            </a:r>
          </a:p>
        </p:txBody>
      </p:sp>
      <p:graphicFrame>
        <p:nvGraphicFramePr>
          <p:cNvPr id="8" name="Diagrama 8">
            <a:extLst>
              <a:ext uri="{FF2B5EF4-FFF2-40B4-BE49-F238E27FC236}">
                <a16:creationId xmlns:a16="http://schemas.microsoft.com/office/drawing/2014/main" id="{EBEA2587-32E2-4437-9DFE-9D289926CA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1529954"/>
              </p:ext>
            </p:extLst>
          </p:nvPr>
        </p:nvGraphicFramePr>
        <p:xfrm>
          <a:off x="2061148" y="2037412"/>
          <a:ext cx="9856031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107" name="Diagrama 8">
            <a:extLst>
              <a:ext uri="{FF2B5EF4-FFF2-40B4-BE49-F238E27FC236}">
                <a16:creationId xmlns:a16="http://schemas.microsoft.com/office/drawing/2014/main" id="{C6CC67CA-2427-49E0-A0C4-AD6E41C6D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9986732"/>
              </p:ext>
            </p:extLst>
          </p:nvPr>
        </p:nvGraphicFramePr>
        <p:xfrm>
          <a:off x="2061147" y="3661347"/>
          <a:ext cx="98560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graphicFrame>
        <p:nvGraphicFramePr>
          <p:cNvPr id="116" name="Diagrama 8">
            <a:extLst>
              <a:ext uri="{FF2B5EF4-FFF2-40B4-BE49-F238E27FC236}">
                <a16:creationId xmlns:a16="http://schemas.microsoft.com/office/drawing/2014/main" id="{A4FB9DFA-E28B-4691-9811-996DF107F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6228180"/>
              </p:ext>
            </p:extLst>
          </p:nvPr>
        </p:nvGraphicFramePr>
        <p:xfrm>
          <a:off x="2061146" y="5247805"/>
          <a:ext cx="9856033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</p:spTree>
    <p:extLst>
      <p:ext uri="{BB962C8B-B14F-4D97-AF65-F5344CB8AC3E}">
        <p14:creationId xmlns:p14="http://schemas.microsoft.com/office/powerpoint/2010/main" val="523524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472427" y="1509753"/>
            <a:ext cx="4361030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58043C7-D2A1-4001-83ED-9030C28C5B6E}"/>
              </a:ext>
            </a:extLst>
          </p:cNvPr>
          <p:cNvSpPr txBox="1">
            <a:spLocks/>
          </p:cNvSpPr>
          <p:nvPr/>
        </p:nvSpPr>
        <p:spPr>
          <a:xfrm>
            <a:off x="6427126" y="1509752"/>
            <a:ext cx="4861766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NoSQL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09DD07A4-270B-4FE2-B4C8-A541686B53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F2FB8AE-7BC6-4C36-8106-D7F0326A024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CBE54082-0B9D-4544-882C-A705D5714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99" y="2590800"/>
            <a:ext cx="2206565" cy="1345721"/>
          </a:xfrm>
          <a:prstGeom prst="rect">
            <a:avLst/>
          </a:prstGeom>
        </p:spPr>
      </p:pic>
      <p:pic>
        <p:nvPicPr>
          <p:cNvPr id="7" name="Imagen 11">
            <a:extLst>
              <a:ext uri="{FF2B5EF4-FFF2-40B4-BE49-F238E27FC236}">
                <a16:creationId xmlns:a16="http://schemas.microsoft.com/office/drawing/2014/main" id="{BAE75CA2-6BCC-4A12-AF2E-F517ED8F8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973" y="2384936"/>
            <a:ext cx="2274319" cy="1714319"/>
          </a:xfrm>
          <a:prstGeom prst="rect">
            <a:avLst/>
          </a:prstGeom>
        </p:spPr>
      </p:pic>
      <p:pic>
        <p:nvPicPr>
          <p:cNvPr id="12" name="Imagen 13">
            <a:extLst>
              <a:ext uri="{FF2B5EF4-FFF2-40B4-BE49-F238E27FC236}">
                <a16:creationId xmlns:a16="http://schemas.microsoft.com/office/drawing/2014/main" id="{E7942270-7DB4-462A-BA01-96C815746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51" y="4770737"/>
            <a:ext cx="2239993" cy="1040263"/>
          </a:xfrm>
          <a:prstGeom prst="rect">
            <a:avLst/>
          </a:prstGeom>
        </p:spPr>
      </p:pic>
      <p:pic>
        <p:nvPicPr>
          <p:cNvPr id="14" name="Imagen 14">
            <a:extLst>
              <a:ext uri="{FF2B5EF4-FFF2-40B4-BE49-F238E27FC236}">
                <a16:creationId xmlns:a16="http://schemas.microsoft.com/office/drawing/2014/main" id="{AF30A4AD-A6AE-4B42-9FEA-59CA9684D9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7230" y="4563859"/>
            <a:ext cx="2225616" cy="1051452"/>
          </a:xfrm>
          <a:prstGeom prst="rect">
            <a:avLst/>
          </a:prstGeom>
        </p:spPr>
      </p:pic>
      <p:pic>
        <p:nvPicPr>
          <p:cNvPr id="15" name="Imagen 15">
            <a:extLst>
              <a:ext uri="{FF2B5EF4-FFF2-40B4-BE49-F238E27FC236}">
                <a16:creationId xmlns:a16="http://schemas.microsoft.com/office/drawing/2014/main" id="{D48A9B3C-0F8A-4F5A-81E0-AC5C02F365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0927" y="2596292"/>
            <a:ext cx="2239993" cy="1507265"/>
          </a:xfrm>
          <a:prstGeom prst="rect">
            <a:avLst/>
          </a:prstGeom>
        </p:spPr>
      </p:pic>
      <p:pic>
        <p:nvPicPr>
          <p:cNvPr id="16" name="Imagen 16">
            <a:extLst>
              <a:ext uri="{FF2B5EF4-FFF2-40B4-BE49-F238E27FC236}">
                <a16:creationId xmlns:a16="http://schemas.microsoft.com/office/drawing/2014/main" id="{B9A5822C-5F7B-4CCE-978A-517132FAB8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53909" y="2475005"/>
            <a:ext cx="1708031" cy="1721085"/>
          </a:xfrm>
          <a:prstGeom prst="rect">
            <a:avLst/>
          </a:prstGeom>
        </p:spPr>
      </p:pic>
      <p:pic>
        <p:nvPicPr>
          <p:cNvPr id="17" name="Imagen 17">
            <a:extLst>
              <a:ext uri="{FF2B5EF4-FFF2-40B4-BE49-F238E27FC236}">
                <a16:creationId xmlns:a16="http://schemas.microsoft.com/office/drawing/2014/main" id="{2FC6EDB1-1E6D-4758-BFCE-90354F7961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48400" y="5665461"/>
            <a:ext cx="2743200" cy="1134248"/>
          </a:xfrm>
          <a:prstGeom prst="rect">
            <a:avLst/>
          </a:prstGeom>
        </p:spPr>
      </p:pic>
      <p:pic>
        <p:nvPicPr>
          <p:cNvPr id="18" name="Imagen 18">
            <a:extLst>
              <a:ext uri="{FF2B5EF4-FFF2-40B4-BE49-F238E27FC236}">
                <a16:creationId xmlns:a16="http://schemas.microsoft.com/office/drawing/2014/main" id="{392EBB31-1BC1-4028-ACA1-92A05E3134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908" y="5953289"/>
            <a:ext cx="2513163" cy="659231"/>
          </a:xfrm>
          <a:prstGeom prst="rect">
            <a:avLst/>
          </a:prstGeom>
        </p:spPr>
      </p:pic>
      <p:pic>
        <p:nvPicPr>
          <p:cNvPr id="19" name="Imagen 19">
            <a:extLst>
              <a:ext uri="{FF2B5EF4-FFF2-40B4-BE49-F238E27FC236}">
                <a16:creationId xmlns:a16="http://schemas.microsoft.com/office/drawing/2014/main" id="{9674A6DE-871A-4C89-89C6-F015A75C9D8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5947" y="4570038"/>
            <a:ext cx="2124974" cy="909699"/>
          </a:xfrm>
          <a:prstGeom prst="rect">
            <a:avLst/>
          </a:prstGeom>
        </p:spPr>
      </p:pic>
      <p:pic>
        <p:nvPicPr>
          <p:cNvPr id="20" name="Imagen 20">
            <a:extLst>
              <a:ext uri="{FF2B5EF4-FFF2-40B4-BE49-F238E27FC236}">
                <a16:creationId xmlns:a16="http://schemas.microsoft.com/office/drawing/2014/main" id="{F4C6EC7D-AE98-4765-9FA6-AEB66FB372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33230" y="4431639"/>
            <a:ext cx="2251315" cy="118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4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2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Velocidad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Siendo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 err="1">
                          <a:latin typeface="Calibri"/>
                        </a:rPr>
                        <a:t>Python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un lenguaje de alto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rendimiento,</a:t>
                      </a:r>
                      <a:r>
                        <a:rPr lang="es-ES" sz="1800" b="0" i="0" u="none" strike="noStrike" baseline="0" noProof="0">
                          <a:latin typeface="Calibri"/>
                        </a:rPr>
                        <a:t>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proporciona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una </a:t>
                      </a:r>
                      <a:r>
                        <a:rPr lang="es-ES" sz="2000" b="1" i="0" u="none" strike="noStrike" noProof="0" dirty="0">
                          <a:latin typeface="Calibri"/>
                        </a:rPr>
                        <a:t>ejecución rápida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permitiendo acelerar las aplicaciones web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sin tomar mucho tiempo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esfuerzo de su parte.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El sistema de autenticación de usuarios 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Django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  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 ofrece una forma segura de administrar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cuentas de usuario y contraseñas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garantiza que los desarrolladores se mantengan alejados 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cometer errores comunes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5" name="Imagen 5" descr="Imagen que contiene estacionamiento, cubierto, camión, llenado&#10;&#10;Descripción generada con confianza muy alta">
            <a:extLst>
              <a:ext uri="{FF2B5EF4-FFF2-40B4-BE49-F238E27FC236}">
                <a16:creationId xmlns:a16="http://schemas.microsoft.com/office/drawing/2014/main" id="{151F508E-8D13-4080-BFFD-88993D45D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82" y="5050678"/>
            <a:ext cx="2743200" cy="1200150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A9FB57D3-9C6C-40DC-9F11-9ECB436DF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2547" y="2768280"/>
            <a:ext cx="2642348" cy="132144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7"/>
    </mc:Choice>
    <mc:Fallback xmlns="">
      <p:transition spd="slow" advTm="35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3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Estructura de proyecto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/>
                        <a:t>Django facilita la  </a:t>
                      </a:r>
                      <a:r>
                        <a:rPr lang="es-ES" sz="1800" b="1" i="0" u="none" strike="noStrike" noProof="0" dirty="0"/>
                        <a:t>administración de múltiples aplicaciones</a:t>
                      </a:r>
                      <a:r>
                        <a:rPr lang="es-ES" sz="1800" b="0" i="0" u="none" strike="noStrike" noProof="0" dirty="0"/>
                        <a:t>,  ya que proporciona un </a:t>
                      </a:r>
                      <a:r>
                        <a:rPr lang="es-ES" sz="1800" b="1" i="0" u="none" strike="noStrike" noProof="0" dirty="0"/>
                        <a:t>directorio principal </a:t>
                      </a:r>
                      <a:r>
                        <a:rPr lang="es-ES" sz="1800" b="0" i="0" u="none" strike="noStrike" noProof="0" dirty="0"/>
                        <a:t>separado para cada aplicación en un proyecto raíz.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Entornos de desarrollo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br>
                        <a:rPr lang="en-US" dirty="0"/>
                      </a:br>
                      <a:r>
                        <a:rPr lang="es-ES" sz="1800" b="0" i="0" u="none" strike="noStrike" noProof="0" dirty="0"/>
                        <a:t>Django proporciona un </a:t>
                      </a:r>
                      <a:r>
                        <a:rPr lang="es-ES" sz="1800" b="1" i="0" u="none" strike="noStrike" noProof="0" dirty="0"/>
                        <a:t>entorno de desarrollo con un servidor web liviano</a:t>
                      </a:r>
                      <a:r>
                        <a:rPr lang="es-ES" sz="1800" b="0" i="0" u="none" strike="noStrike" noProof="0" dirty="0"/>
                        <a:t> con una </a:t>
                      </a:r>
                      <a:r>
                        <a:rPr lang="es-ES" sz="1800" b="1" i="0" u="none" strike="noStrike" noProof="0" dirty="0"/>
                        <a:t>implementación más fácil y rápida</a:t>
                      </a:r>
                      <a:r>
                        <a:rPr lang="es-ES" sz="1800" b="0" i="0" u="none" strike="noStrike" noProof="0" dirty="0"/>
                        <a:t> que garantiza un desarrollo de extremo a extremo y actividades de prueba</a:t>
                      </a:r>
                      <a:endParaRPr lang="es-ES" sz="18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7" name="Imagen 7" descr="Captura de pantalla de un celular con letras&#10;&#10;Descripción generada con confianza alta">
            <a:extLst>
              <a:ext uri="{FF2B5EF4-FFF2-40B4-BE49-F238E27FC236}">
                <a16:creationId xmlns:a16="http://schemas.microsoft.com/office/drawing/2014/main" id="{42450D07-92CC-4397-9FE5-8F1A8E39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282" y="2812062"/>
            <a:ext cx="2743200" cy="1323523"/>
          </a:xfrm>
          <a:prstGeom prst="rect">
            <a:avLst/>
          </a:prstGeom>
        </p:spPr>
      </p:pic>
      <p:pic>
        <p:nvPicPr>
          <p:cNvPr id="8" name="Imagen 8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28704B39-55D6-4754-B6FB-562B35CC8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459" y="4820066"/>
            <a:ext cx="2743200" cy="1476103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1CD41DDC-3DE4-44F7-A3DB-474CB75338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3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2"/>
    </mc:Choice>
    <mc:Fallback xmlns="">
      <p:transition spd="slow" advTm="2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1654688" y="2240180"/>
            <a:ext cx="672029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ea typeface="+mn-lt"/>
                <a:cs typeface="+mn-lt"/>
              </a:rPr>
              <a:t>PostgreSQL, MySQL, SQLite3, Oracle tienen soporte nativo de Django</a:t>
            </a:r>
            <a:r>
              <a:rPr lang="es-ES" dirty="0">
                <a:ea typeface="+mn-lt"/>
                <a:cs typeface="+mn-lt"/>
              </a:rPr>
              <a:t>. Estas bases de datos requerirán su software de base de datos, pero el backend es interno.</a:t>
            </a:r>
          </a:p>
          <a:p>
            <a:endParaRPr lang="es-ES" dirty="0">
              <a:cs typeface="Calibri" panose="020F0502020204030204"/>
            </a:endParaRPr>
          </a:p>
          <a:p>
            <a:r>
              <a:rPr lang="es-ES" dirty="0">
                <a:cs typeface="Calibri" panose="020F0502020204030204"/>
              </a:rPr>
              <a:t>Solo se requiere de una </a:t>
            </a:r>
            <a:r>
              <a:rPr lang="es-ES" b="1" dirty="0">
                <a:ea typeface="+mn-lt"/>
                <a:cs typeface="+mn-lt"/>
              </a:rPr>
              <a:t>Default Key</a:t>
            </a:r>
            <a:r>
              <a:rPr lang="es-ES" dirty="0">
                <a:ea typeface="+mn-lt"/>
                <a:cs typeface="+mn-lt"/>
              </a:rPr>
              <a:t> que está </a:t>
            </a:r>
            <a:r>
              <a:rPr lang="es-ES" b="1" dirty="0">
                <a:ea typeface="+mn-lt"/>
                <a:cs typeface="+mn-lt"/>
              </a:rPr>
              <a:t>predefinida</a:t>
            </a:r>
            <a:r>
              <a:rPr lang="es-ES" dirty="0">
                <a:ea typeface="+mn-lt"/>
                <a:cs typeface="+mn-lt"/>
              </a:rPr>
              <a:t> y contiene </a:t>
            </a:r>
            <a:r>
              <a:rPr lang="es-ES" b="1" dirty="0">
                <a:ea typeface="+mn-lt"/>
                <a:cs typeface="+mn-lt"/>
              </a:rPr>
              <a:t>ajustes de configuración </a:t>
            </a:r>
            <a:r>
              <a:rPr lang="es-ES" dirty="0">
                <a:ea typeface="+mn-lt"/>
                <a:cs typeface="+mn-lt"/>
              </a:rPr>
              <a:t>para una base de datos predeterminada y de un </a:t>
            </a:r>
            <a:r>
              <a:rPr lang="es-ES" b="1" dirty="0" err="1">
                <a:ea typeface="+mn-lt"/>
                <a:cs typeface="+mn-lt"/>
              </a:rPr>
              <a:t>Engenie</a:t>
            </a:r>
            <a:r>
              <a:rPr lang="es-ES" b="1" dirty="0">
                <a:ea typeface="+mn-lt"/>
                <a:cs typeface="+mn-lt"/>
              </a:rPr>
              <a:t> Key </a:t>
            </a:r>
            <a:r>
              <a:rPr lang="es-ES" dirty="0">
                <a:ea typeface="+mn-lt"/>
                <a:cs typeface="+mn-lt"/>
              </a:rPr>
              <a:t>para </a:t>
            </a:r>
            <a:r>
              <a:rPr lang="es-ES" b="1" dirty="0">
                <a:ea typeface="+mn-lt"/>
                <a:cs typeface="+mn-lt"/>
              </a:rPr>
              <a:t>especificar el </a:t>
            </a:r>
            <a:r>
              <a:rPr lang="es-ES" b="1" dirty="0" err="1">
                <a:ea typeface="+mn-lt"/>
                <a:cs typeface="+mn-lt"/>
              </a:rPr>
              <a:t>backend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dirty="0">
                <a:ea typeface="+mn-lt"/>
                <a:cs typeface="+mn-lt"/>
              </a:rPr>
              <a:t>de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10" name="Imagen 10" descr="Imagen que contiene pájaro&#10;&#10;Descripción generada con confianza muy alta">
            <a:extLst>
              <a:ext uri="{FF2B5EF4-FFF2-40B4-BE49-F238E27FC236}">
                <a16:creationId xmlns:a16="http://schemas.microsoft.com/office/drawing/2014/main" id="{25A52D6B-5478-4D9F-A1C0-302AAAF58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229" y="4948275"/>
            <a:ext cx="5186082" cy="15782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n 11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93028718-2BF5-4C3F-92F9-69C18B6024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1398" y="1811319"/>
            <a:ext cx="2743200" cy="37844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5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53"/>
    </mc:Choice>
    <mc:Fallback xmlns="">
      <p:transition spd="slow" advTm="31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7" name="Imagen 7" descr="Imagen que contiene cuarto&#10;&#10;Descripción generada con confianza muy alta">
            <a:extLst>
              <a:ext uri="{FF2B5EF4-FFF2-40B4-BE49-F238E27FC236}">
                <a16:creationId xmlns:a16="http://schemas.microsoft.com/office/drawing/2014/main" id="{E8255BF8-DF8D-4970-B134-13CBFB4D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14" y="2839756"/>
            <a:ext cx="4838450" cy="2734359"/>
          </a:xfrm>
          <a:prstGeom prst="rect">
            <a:avLst/>
          </a:prstGeom>
        </p:spPr>
      </p:pic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5094194" y="2083298"/>
            <a:ext cx="7112497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ea typeface="+mn-lt"/>
                <a:cs typeface="+mn-lt"/>
              </a:rPr>
              <a:t>Las migraciones de Django no son más que </a:t>
            </a:r>
            <a:r>
              <a:rPr lang="es-ES" b="1" i="1" dirty="0" err="1">
                <a:ea typeface="+mn-lt"/>
                <a:cs typeface="+mn-lt"/>
              </a:rPr>
              <a:t>Python</a:t>
            </a:r>
            <a:r>
              <a:rPr lang="es-ES" b="1" i="1" dirty="0">
                <a:ea typeface="+mn-lt"/>
                <a:cs typeface="+mn-lt"/>
              </a:rPr>
              <a:t> Files</a:t>
            </a:r>
            <a:r>
              <a:rPr lang="es-ES" dirty="0">
                <a:ea typeface="+mn-lt"/>
                <a:cs typeface="+mn-lt"/>
              </a:rPr>
              <a:t> . </a:t>
            </a:r>
          </a:p>
          <a:p>
            <a:r>
              <a:rPr lang="es-ES" dirty="0">
                <a:ea typeface="+mn-lt"/>
                <a:cs typeface="+mn-lt"/>
              </a:rPr>
              <a:t>Contienen el código </a:t>
            </a:r>
            <a:r>
              <a:rPr lang="es-ES" dirty="0" err="1">
                <a:ea typeface="+mn-lt"/>
                <a:cs typeface="+mn-lt"/>
              </a:rPr>
              <a:t>Python</a:t>
            </a:r>
            <a:r>
              <a:rPr lang="es-ES" dirty="0">
                <a:ea typeface="+mn-lt"/>
                <a:cs typeface="+mn-lt"/>
              </a:rPr>
              <a:t> que utiliza Django ORM (</a:t>
            </a:r>
            <a:r>
              <a:rPr lang="es-ES" b="1" dirty="0" err="1">
                <a:ea typeface="+mn-lt"/>
                <a:cs typeface="+mn-lt"/>
              </a:rPr>
              <a:t>Object-relational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b="1" dirty="0" err="1">
                <a:ea typeface="+mn-lt"/>
                <a:cs typeface="+mn-lt"/>
              </a:rPr>
              <a:t>Mapper</a:t>
            </a:r>
            <a:r>
              <a:rPr lang="es-ES" b="1" dirty="0">
                <a:ea typeface="+mn-lt"/>
                <a:cs typeface="+mn-lt"/>
              </a:rPr>
              <a:t>)</a:t>
            </a:r>
            <a:r>
              <a:rPr lang="es-ES" dirty="0">
                <a:ea typeface="+mn-lt"/>
                <a:cs typeface="+mn-lt"/>
              </a:rPr>
              <a:t>  para crear y modificar tablas y campos en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Las migraciones de Django generan </a:t>
            </a:r>
            <a:r>
              <a:rPr lang="es-ES" b="1" dirty="0">
                <a:ea typeface="+mn-lt"/>
                <a:cs typeface="+mn-lt"/>
              </a:rPr>
              <a:t>automáticamente SQL</a:t>
            </a:r>
            <a:r>
              <a:rPr lang="es-ES" dirty="0">
                <a:ea typeface="+mn-lt"/>
                <a:cs typeface="+mn-lt"/>
              </a:rPr>
              <a:t>. Esto significa que los desarrolladores </a:t>
            </a:r>
            <a:r>
              <a:rPr lang="es-ES" u="sng" dirty="0">
                <a:ea typeface="+mn-lt"/>
                <a:cs typeface="+mn-lt"/>
              </a:rPr>
              <a:t>no necesitarán volver a escribir el mismo código.</a:t>
            </a:r>
            <a:r>
              <a:rPr lang="es-ES" dirty="0">
                <a:ea typeface="+mn-lt"/>
                <a:cs typeface="+mn-lt"/>
              </a:rPr>
              <a:t> No repetir el código hace que todo el desarrollo sea rápido.</a:t>
            </a:r>
            <a:endParaRPr lang="es-ES" dirty="0"/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Algunos de estos beneficios principales de las migraciones son los siguientes:</a:t>
            </a:r>
            <a:endParaRPr lang="es-ES" dirty="0"/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Crear tablas sin SQL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Los modelos y el esquema de base de datos siempre están sincronizados.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Control de versiones más fácil para el esquema de base de datos.</a:t>
            </a:r>
          </a:p>
          <a:p>
            <a:pPr marL="285750" indent="-285750">
              <a:buFont typeface="Arial"/>
              <a:buChar char="•"/>
            </a:pPr>
            <a:endParaRPr lang="es-ES" b="1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20"/>
    </mc:Choice>
    <mc:Fallback xmlns="">
      <p:transition spd="slow" advTm="41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6">
            <a:extLst>
              <a:ext uri="{FF2B5EF4-FFF2-40B4-BE49-F238E27FC236}">
                <a16:creationId xmlns:a16="http://schemas.microsoft.com/office/drawing/2014/main" id="{C12D86B9-AAD4-494E-A051-23A57B0AEE57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C55319-2E46-432C-A45F-74A6EE7854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0754AE33-FA13-4C3E-AA4F-26FC6F50285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</p:spTree>
    <p:extLst>
      <p:ext uri="{BB962C8B-B14F-4D97-AF65-F5344CB8AC3E}">
        <p14:creationId xmlns:p14="http://schemas.microsoft.com/office/powerpoint/2010/main" val="565031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39E4A69D-2A4F-468A-BA17-852BD86958A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142957E2-4BCA-4713-90C6-2F60BC628845}"/>
              </a:ext>
            </a:extLst>
          </p:cNvPr>
          <p:cNvGraphicFramePr/>
          <p:nvPr/>
        </p:nvGraphicFramePr>
        <p:xfrm>
          <a:off x="2808849" y="1827850"/>
          <a:ext cx="7390228" cy="4783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B77432-FF5B-48DF-8BC7-0C678B4AA15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49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08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B6D761-54F3-4104-A3C5-44F6822A11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r="2" b="2"/>
          <a:stretch/>
        </p:blipFill>
        <p:spPr>
          <a:xfrm>
            <a:off x="4476307" y="595421"/>
            <a:ext cx="7715693" cy="56584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E60142-2370-4C56-BA69-0ACEB484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84" y="1713386"/>
            <a:ext cx="516270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1"/>
                </a:solidFill>
                <a:latin typeface="Arial Black"/>
                <a:cs typeface="Calibri Light"/>
              </a:rPr>
              <a:t>¿Que es Django?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7BB133C-50E0-4738-8483-DEAFA5B0A48B}"/>
              </a:ext>
            </a:extLst>
          </p:cNvPr>
          <p:cNvSpPr/>
          <p:nvPr/>
        </p:nvSpPr>
        <p:spPr>
          <a:xfrm>
            <a:off x="537422" y="3429479"/>
            <a:ext cx="3842928" cy="260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Es un framework web </a:t>
            </a:r>
            <a:r>
              <a:rPr lang="en-US" err="1"/>
              <a:t>basado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python </a:t>
            </a:r>
            <a:r>
              <a:rPr lang="en-US" err="1"/>
              <a:t>gratuito</a:t>
            </a:r>
            <a:r>
              <a:rPr lang="en-US"/>
              <a:t> y de </a:t>
            </a:r>
            <a:r>
              <a:rPr lang="en-US" err="1"/>
              <a:t>código</a:t>
            </a:r>
            <a:r>
              <a:rPr lang="en-US"/>
              <a:t> </a:t>
            </a:r>
            <a:r>
              <a:rPr lang="en-US" err="1"/>
              <a:t>abierto</a:t>
            </a:r>
            <a:r>
              <a:rPr lang="en-US"/>
              <a:t>. Django es un framework de </a:t>
            </a:r>
            <a:r>
              <a:rPr lang="en-US" err="1"/>
              <a:t>trabajo</a:t>
            </a:r>
            <a:r>
              <a:rPr lang="en-US"/>
              <a:t> </a:t>
            </a:r>
            <a:r>
              <a:rPr lang="en-US" err="1"/>
              <a:t>obstinado</a:t>
            </a:r>
            <a:r>
              <a:rPr lang="en-US"/>
              <a:t> que le </a:t>
            </a:r>
            <a:r>
              <a:rPr lang="en-US" err="1"/>
              <a:t>permite</a:t>
            </a:r>
            <a:r>
              <a:rPr lang="en-US"/>
              <a:t> </a:t>
            </a:r>
            <a:r>
              <a:rPr lang="en-US" err="1"/>
              <a:t>crear</a:t>
            </a:r>
            <a:r>
              <a:rPr lang="en-US"/>
              <a:t> sitios web y </a:t>
            </a:r>
            <a:r>
              <a:rPr lang="en-US" err="1"/>
              <a:t>aplicaciones</a:t>
            </a:r>
            <a:r>
              <a:rPr lang="en-US"/>
              <a:t> web a </a:t>
            </a:r>
            <a:r>
              <a:rPr lang="en-US" err="1"/>
              <a:t>partir</a:t>
            </a:r>
            <a:r>
              <a:rPr lang="en-US"/>
              <a:t> de una base de </a:t>
            </a:r>
            <a:r>
              <a:rPr lang="en-US" err="1"/>
              <a:t>código</a:t>
            </a:r>
            <a:r>
              <a:rPr lang="en-US"/>
              <a:t> </a:t>
            </a:r>
            <a:r>
              <a:rPr lang="en-US" err="1"/>
              <a:t>existente</a:t>
            </a:r>
            <a:r>
              <a:rPr lang="en-US"/>
              <a:t> y </a:t>
            </a:r>
            <a:r>
              <a:rPr lang="en-US" err="1"/>
              <a:t>componentes</a:t>
            </a:r>
            <a:r>
              <a:rPr lang="en-US"/>
              <a:t> </a:t>
            </a:r>
            <a:r>
              <a:rPr lang="en-US" err="1"/>
              <a:t>listos</a:t>
            </a:r>
            <a:r>
              <a:rPr lang="en-US"/>
              <a:t> para </a:t>
            </a:r>
            <a:r>
              <a:rPr lang="en-US" err="1"/>
              <a:t>usar</a:t>
            </a:r>
            <a:r>
              <a:rPr lang="en-US"/>
              <a:t>,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lugar</a:t>
            </a:r>
            <a:r>
              <a:rPr lang="en-US"/>
              <a:t> de </a:t>
            </a:r>
            <a:r>
              <a:rPr lang="en-US" err="1"/>
              <a:t>hacerlo</a:t>
            </a:r>
            <a:r>
              <a:rPr lang="en-US"/>
              <a:t> </a:t>
            </a:r>
            <a:r>
              <a:rPr lang="en-US" err="1"/>
              <a:t>desde</a:t>
            </a:r>
            <a:r>
              <a:rPr lang="en-US"/>
              <a:t> cero, lo que </a:t>
            </a:r>
            <a:r>
              <a:rPr lang="en-US" err="1"/>
              <a:t>hace</a:t>
            </a:r>
            <a:r>
              <a:rPr lang="en-US"/>
              <a:t> que el </a:t>
            </a:r>
            <a:r>
              <a:rPr lang="en-US" err="1"/>
              <a:t>desarrollo</a:t>
            </a:r>
            <a:r>
              <a:rPr lang="en-US"/>
              <a:t> sea </a:t>
            </a:r>
            <a:r>
              <a:rPr lang="en-US" err="1"/>
              <a:t>más</a:t>
            </a:r>
            <a:r>
              <a:rPr lang="en-US"/>
              <a:t> </a:t>
            </a:r>
            <a:r>
              <a:rPr lang="en-US" err="1"/>
              <a:t>rápido</a:t>
            </a:r>
            <a:r>
              <a:rPr lang="en-US"/>
              <a:t> y </a:t>
            </a:r>
            <a:r>
              <a:rPr lang="en-US" err="1"/>
              <a:t>fácil</a:t>
            </a:r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6C804F8-5A70-4B52-A289-721FCFC35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15959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9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Django: ¿por qué usar Django?">
            <a:extLst>
              <a:ext uri="{FF2B5EF4-FFF2-40B4-BE49-F238E27FC236}">
                <a16:creationId xmlns:a16="http://schemas.microsoft.com/office/drawing/2014/main" id="{1A929E13-78B2-422A-AC13-9C09954F6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54" y="1629089"/>
            <a:ext cx="3620021" cy="362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9D5BA4-1F78-4F0D-879D-9B5E39ACF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/>
            <a:r>
              <a:rPr lang="es-ES" sz="1600">
                <a:solidFill>
                  <a:srgbClr val="000000"/>
                </a:solidFill>
              </a:rPr>
              <a:t>Django tiene una comunidad fuerte y en constante evolución detrás de él, y debido a que es de código abierto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cuenta con el respaldo de </a:t>
            </a:r>
            <a:r>
              <a:rPr lang="es-ES" sz="1600">
                <a:solidFill>
                  <a:srgbClr val="000000"/>
                </a:solidFill>
                <a:hlinkClick r:id="rId4"/>
              </a:rPr>
              <a:t>Django Software Foundation</a:t>
            </a:r>
            <a:r>
              <a:rPr lang="es-ES" sz="1600">
                <a:solidFill>
                  <a:srgbClr val="000000"/>
                </a:solidFill>
              </a:rPr>
              <a:t> , que proporciona una gobernanza centralizada.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una gran cantidad de tutoriales y documentación.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El Django CMS es fácil de usar, con una interfaz intuitiva de arrastrar. 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características de seguridad de última generación..</a:t>
            </a:r>
            <a:endParaRPr lang="es-MX" sz="1600">
              <a:solidFill>
                <a:srgbClr val="000000"/>
              </a:solidFill>
              <a:cs typeface="Calibri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4F75571-E138-4A74-8B84-B5049BBC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765" y="1570511"/>
            <a:ext cx="487695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chemeClr val="accent1"/>
                </a:solidFill>
                <a:latin typeface="Arial Black"/>
                <a:cs typeface="Calibri Light"/>
              </a:rPr>
              <a:t>Generalidades</a:t>
            </a: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F0D8C7AE-FDC6-40DC-A181-E045A611FB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EC09BE9-FAF8-415B-BD6A-1BC644C1E09C}"/>
              </a:ext>
            </a:extLst>
          </p:cNvPr>
          <p:cNvSpPr/>
          <p:nvPr/>
        </p:nvSpPr>
        <p:spPr>
          <a:xfrm>
            <a:off x="6082199" y="1124424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Curva</a:t>
            </a:r>
            <a:r>
              <a:rPr lang="en-US" sz="4400" b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de </a:t>
            </a: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aprendizaje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 </a:t>
            </a:r>
          </a:p>
        </p:txBody>
      </p:sp>
      <p:sp>
        <p:nvSpPr>
          <p:cNvPr id="7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2" name="Picture 4" descr="La curva de aprendizaje de un técnico">
            <a:extLst>
              <a:ext uri="{FF2B5EF4-FFF2-40B4-BE49-F238E27FC236}">
                <a16:creationId xmlns:a16="http://schemas.microsoft.com/office/drawing/2014/main" id="{1465C068-C53B-4AE2-9F31-C1C7FFAD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3" r="11973" b="1"/>
          <a:stretch/>
        </p:blipFill>
        <p:spPr bwMode="auto"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D759FFE-DB69-4182-A179-03BCAC164F15}"/>
              </a:ext>
            </a:extLst>
          </p:cNvPr>
          <p:cNvSpPr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La </a:t>
            </a:r>
            <a:r>
              <a:rPr lang="en-US" sz="2000" err="1">
                <a:solidFill>
                  <a:srgbClr val="000000"/>
                </a:solidFill>
              </a:rPr>
              <a:t>curva</a:t>
            </a:r>
            <a:r>
              <a:rPr lang="en-US" sz="2000">
                <a:solidFill>
                  <a:srgbClr val="000000"/>
                </a:solidFill>
              </a:rPr>
              <a:t> de  </a:t>
            </a:r>
            <a:r>
              <a:rPr lang="en-US" sz="2000" err="1">
                <a:solidFill>
                  <a:srgbClr val="000000"/>
                </a:solidFill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django</a:t>
            </a:r>
            <a:r>
              <a:rPr lang="en-US" sz="2000">
                <a:solidFill>
                  <a:srgbClr val="000000"/>
                </a:solidFill>
              </a:rPr>
              <a:t>  es  un </a:t>
            </a:r>
            <a:r>
              <a:rPr lang="en-US" sz="2000" err="1">
                <a:solidFill>
                  <a:srgbClr val="000000"/>
                </a:solidFill>
              </a:rPr>
              <a:t>poco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mítico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</a:t>
            </a:r>
            <a:r>
              <a:rPr lang="en-US" sz="2000" err="1">
                <a:solidFill>
                  <a:srgbClr val="000000"/>
                </a:solidFill>
              </a:rPr>
              <a:t>depende</a:t>
            </a:r>
            <a:r>
              <a:rPr lang="en-US" sz="2000">
                <a:solidFill>
                  <a:srgbClr val="000000"/>
                </a:solidFill>
              </a:rPr>
              <a:t> del </a:t>
            </a:r>
            <a:r>
              <a:rPr lang="en-US" sz="2000" err="1">
                <a:solidFill>
                  <a:srgbClr val="000000"/>
                </a:solidFill>
              </a:rPr>
              <a:t>individuo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pero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podría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decir</a:t>
            </a:r>
            <a:r>
              <a:rPr lang="en-US" sz="2000">
                <a:solidFill>
                  <a:srgbClr val="000000"/>
                </a:solidFill>
              </a:rPr>
              <a:t> que </a:t>
            </a:r>
            <a:r>
              <a:rPr lang="en-US" sz="2000" err="1">
                <a:solidFill>
                  <a:srgbClr val="000000"/>
                </a:solidFill>
              </a:rPr>
              <a:t>tiene</a:t>
            </a:r>
            <a:r>
              <a:rPr lang="en-US" sz="2000">
                <a:solidFill>
                  <a:srgbClr val="000000"/>
                </a:solidFill>
              </a:rPr>
              <a:t> una 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curva de </a:t>
            </a:r>
            <a:r>
              <a:rPr lang="en-US" sz="2000" b="1">
                <a:solidFill>
                  <a:srgbClr val="000000"/>
                </a:solidFill>
                <a:hlinkClick r:id="rId4"/>
              </a:rPr>
              <a:t>bajo 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 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es </a:t>
            </a:r>
            <a:r>
              <a:rPr lang="en-US" sz="2000" err="1">
                <a:solidFill>
                  <a:srgbClr val="000000"/>
                </a:solidFill>
              </a:rPr>
              <a:t>amigable</a:t>
            </a:r>
            <a:r>
              <a:rPr lang="en-US" sz="2000">
                <a:solidFill>
                  <a:srgbClr val="000000"/>
                </a:solidFill>
              </a:rPr>
              <a:t> para el </a:t>
            </a:r>
            <a:r>
              <a:rPr lang="en-US" sz="2000" err="1">
                <a:solidFill>
                  <a:srgbClr val="000000"/>
                </a:solidFill>
              </a:rPr>
              <a:t>desarrollador</a:t>
            </a:r>
            <a:r>
              <a:rPr lang="en-US" sz="2000">
                <a:solidFill>
                  <a:srgbClr val="000000"/>
                </a:solidFill>
              </a:rPr>
              <a:t>, por lo que no le </a:t>
            </a:r>
            <a:r>
              <a:rPr lang="en-US" sz="2000" err="1">
                <a:solidFill>
                  <a:srgbClr val="000000"/>
                </a:solidFill>
              </a:rPr>
              <a:t>tomará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mucho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tiempo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aprender</a:t>
            </a:r>
            <a:r>
              <a:rPr lang="en-US" sz="2000">
                <a:solidFill>
                  <a:srgbClr val="000000"/>
                </a:solidFill>
              </a:rPr>
              <a:t>. </a:t>
            </a:r>
            <a:endParaRPr lang="es-MX">
              <a:solidFill>
                <a:srgbClr val="000000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Es simple y </a:t>
            </a:r>
            <a:r>
              <a:rPr lang="en-US" sz="2000" err="1">
                <a:solidFill>
                  <a:srgbClr val="000000"/>
                </a:solidFill>
              </a:rPr>
              <a:t>fácil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usar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porque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ofrece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legibilidad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código</a:t>
            </a:r>
            <a:r>
              <a:rPr lang="en-US" sz="2000">
                <a:solidFill>
                  <a:srgbClr val="000000"/>
                </a:solidFill>
              </a:rPr>
              <a:t>, </a:t>
            </a:r>
            <a:r>
              <a:rPr lang="en-US" sz="2000" err="1">
                <a:solidFill>
                  <a:srgbClr val="000000"/>
                </a:solidFill>
              </a:rPr>
              <a:t>especialmente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si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siente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cómodo</a:t>
            </a:r>
            <a:r>
              <a:rPr lang="en-US" sz="2000">
                <a:solidFill>
                  <a:srgbClr val="000000"/>
                </a:solidFill>
              </a:rPr>
              <a:t> con la </a:t>
            </a:r>
            <a:r>
              <a:rPr lang="en-US" sz="2000" err="1">
                <a:solidFill>
                  <a:srgbClr val="000000"/>
                </a:solidFill>
              </a:rPr>
              <a:t>sintaxis</a:t>
            </a:r>
            <a:r>
              <a:rPr lang="en-US" sz="2000">
                <a:solidFill>
                  <a:srgbClr val="000000"/>
                </a:solidFill>
              </a:rPr>
              <a:t> de Python.</a:t>
            </a:r>
            <a:endParaRPr lang="es-MX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7C98156-6253-4829-9AB3-317AAF5634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8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11476-9572-4328-8E78-F6C62212C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237957"/>
            <a:ext cx="5444717" cy="479613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BEF6F91-4E22-4A83-9B88-B46F55DD1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142" y="1237957"/>
            <a:ext cx="5315637" cy="493900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5815018-FFA8-4C50-9EC9-24AD4C072552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E009B5-38A4-458C-9896-5FDBD1AB1A4A}"/>
              </a:ext>
            </a:extLst>
          </p:cNvPr>
          <p:cNvSpPr txBox="1">
            <a:spLocks/>
          </p:cNvSpPr>
          <p:nvPr/>
        </p:nvSpPr>
        <p:spPr>
          <a:xfrm>
            <a:off x="4589285" y="5132754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M-V-C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F04FE27-8F3F-4455-B6AE-3AAE3E7CC8E5}"/>
              </a:ext>
            </a:extLst>
          </p:cNvPr>
          <p:cNvSpPr txBox="1">
            <a:spLocks/>
          </p:cNvSpPr>
          <p:nvPr/>
        </p:nvSpPr>
        <p:spPr>
          <a:xfrm>
            <a:off x="10592215" y="5132753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M-T-V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9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F1A079A-C652-4040-BFDF-CBECAC20D7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6A81535-3C0A-42DD-89E6-201C982D37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6816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46"/>
    </mc:Choice>
    <mc:Fallback>
      <p:transition spd="slow" advTm="36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pic>
        <p:nvPicPr>
          <p:cNvPr id="1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94D52D1D-D8FA-44BC-BA14-E3F6CC7CD0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E514D63-91C5-4A71-B7D5-41DA03351519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33CA93-AB64-469E-9942-67A541228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1675" y="1247775"/>
            <a:ext cx="8248650" cy="43624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B2AFF99-F14F-4F51-918E-E1BD0D840B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1629" y="3769029"/>
            <a:ext cx="180975" cy="3238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90B6C78-DD52-4DC7-AC8B-E1A3899C10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2011" y="4092879"/>
            <a:ext cx="191259" cy="2709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5CF832-D06B-4D4F-876B-00529BB53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0724" y="4063645"/>
            <a:ext cx="229087" cy="30018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F6DB5C8B-AEDE-4942-A30A-C5BCF64A3B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05942" y="4078811"/>
            <a:ext cx="229087" cy="29454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68643D1-82E7-47BF-BA07-959AC659A5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10401" y="4867421"/>
            <a:ext cx="167895" cy="290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708E9DA2-2C44-4BD0-91DF-E219D8D59E6D}"/>
              </a:ext>
            </a:extLst>
          </p:cNvPr>
          <p:cNvSpPr/>
          <p:nvPr/>
        </p:nvSpPr>
        <p:spPr>
          <a:xfrm>
            <a:off x="8539382" y="1260952"/>
            <a:ext cx="1666875" cy="1615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3A4EFF0E-DE07-48BF-8053-E2A5399DDE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9382" y="1262523"/>
            <a:ext cx="1666875" cy="1628775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CAA850DE-EF7B-496A-9CDB-2A719F852A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30000" y="611006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667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80"/>
    </mc:Choice>
    <mc:Fallback>
      <p:transition spd="slow" advTm="38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B1588AB0-40F7-4466-9243-230EE540A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8" name="Imagen 8" descr="Imagen que contiene texto, señal&#10;&#10;Descripción generada con confianza muy alta">
            <a:extLst>
              <a:ext uri="{FF2B5EF4-FFF2-40B4-BE49-F238E27FC236}">
                <a16:creationId xmlns:a16="http://schemas.microsoft.com/office/drawing/2014/main" id="{6D1ECC77-E927-48A2-8797-6922AC48D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306" y="971909"/>
            <a:ext cx="5822201" cy="5798389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5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5"/>
    </mc:Choice>
    <mc:Fallback xmlns="">
      <p:transition spd="slow" advTm="3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3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BDAFA3EA-8CAA-4671-90ED-4C751FCB6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80" r="-1226" b="6939"/>
          <a:stretch/>
        </p:blipFill>
        <p:spPr>
          <a:xfrm>
            <a:off x="397525" y="1059440"/>
            <a:ext cx="11794475" cy="5798560"/>
          </a:xfrm>
          <a:prstGeom prst="rect">
            <a:avLst/>
          </a:prstGeom>
        </p:spPr>
      </p:pic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C5D4609-2BCE-49D7-99F6-BDFCC4B55E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A76498A-D5F3-43D6-9309-92961779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7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46"/>
    </mc:Choice>
    <mc:Fallback xmlns="">
      <p:transition spd="slow" advTm="4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1675185" y="1252694"/>
            <a:ext cx="6443275" cy="6744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REQUISITOS DE OPERACIÓN</a:t>
            </a:r>
            <a:endParaRPr lang="es-ES" sz="3000">
              <a:solidFill>
                <a:schemeClr val="accent1">
                  <a:lumMod val="60000"/>
                  <a:lumOff val="40000"/>
                </a:schemeClr>
              </a:solidFill>
              <a:cs typeface="Calibri Light"/>
            </a:endParaRPr>
          </a:p>
        </p:txBody>
      </p:sp>
      <p:pic>
        <p:nvPicPr>
          <p:cNvPr id="9" name="Imagen 9" descr="Un conjunto de letras negras en un fondo blanco&#10;&#10;Descripción generada con confianza alta">
            <a:extLst>
              <a:ext uri="{FF2B5EF4-FFF2-40B4-BE49-F238E27FC236}">
                <a16:creationId xmlns:a16="http://schemas.microsoft.com/office/drawing/2014/main" id="{95569B0E-D4A7-4558-8455-50B5156C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534" y="3813484"/>
            <a:ext cx="2297501" cy="639073"/>
          </a:xfrm>
          <a:prstGeom prst="rect">
            <a:avLst/>
          </a:prstGeom>
        </p:spPr>
      </p:pic>
      <p:pic>
        <p:nvPicPr>
          <p:cNvPr id="10" name="Imagen 10" descr="Imagen que contiene dibujo, taza&#10;&#10;Descripción generada con confianza muy alta">
            <a:extLst>
              <a:ext uri="{FF2B5EF4-FFF2-40B4-BE49-F238E27FC236}">
                <a16:creationId xmlns:a16="http://schemas.microsoft.com/office/drawing/2014/main" id="{31153EB2-23EB-4079-A6C6-EC5B2CE5E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267" y="2741822"/>
            <a:ext cx="2076450" cy="533400"/>
          </a:xfrm>
          <a:prstGeom prst="rect">
            <a:avLst/>
          </a:prstGeom>
        </p:spPr>
      </p:pic>
      <p:pic>
        <p:nvPicPr>
          <p:cNvPr id="11" name="Imagen 11">
            <a:extLst>
              <a:ext uri="{FF2B5EF4-FFF2-40B4-BE49-F238E27FC236}">
                <a16:creationId xmlns:a16="http://schemas.microsoft.com/office/drawing/2014/main" id="{FE6B8A8A-7AC1-49C2-85BD-4A57A2363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140" y="5277112"/>
            <a:ext cx="1123950" cy="4095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4548AED-AA65-4360-B824-F4BC12C9CDD9}"/>
              </a:ext>
            </a:extLst>
          </p:cNvPr>
          <p:cNvSpPr txBox="1"/>
          <p:nvPr/>
        </p:nvSpPr>
        <p:spPr>
          <a:xfrm>
            <a:off x="5381514" y="28117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31A9EC1-C38F-4EB3-85CC-42A010915DE2}"/>
              </a:ext>
            </a:extLst>
          </p:cNvPr>
          <p:cNvSpPr txBox="1"/>
          <p:nvPr/>
        </p:nvSpPr>
        <p:spPr>
          <a:xfrm>
            <a:off x="5280873" y="53357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F7D4576-8E40-4756-9E33-DAE4F58406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9CD870A4-A590-4355-95AA-89A6318BBD6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038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8146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9"/>
    </mc:Choice>
    <mc:Fallback xmlns="">
      <p:transition spd="slow" advTm="878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7.8|4.5|2.7|4|5.4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7273E8B1965144A8A60A79C54582B8C" ma:contentTypeVersion="4" ma:contentTypeDescription="Crear nuevo documento." ma:contentTypeScope="" ma:versionID="2dd784c19cf0ece1dc53615d3b570db0">
  <xsd:schema xmlns:xsd="http://www.w3.org/2001/XMLSchema" xmlns:xs="http://www.w3.org/2001/XMLSchema" xmlns:p="http://schemas.microsoft.com/office/2006/metadata/properties" xmlns:ns2="30b0c4ac-1c36-4d7b-a35f-182fee5e9ac9" targetNamespace="http://schemas.microsoft.com/office/2006/metadata/properties" ma:root="true" ma:fieldsID="3917d15dfc87c2de9ffcc0cc73b63295" ns2:_="">
    <xsd:import namespace="30b0c4ac-1c36-4d7b-a35f-182fee5e9a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0c4ac-1c36-4d7b-a35f-182fee5e9a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5DE686-DDD5-4278-9D4A-F98265FEE95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8D95D7-C53A-4328-9992-017B9996752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E4F1324-1464-4FDA-BDAD-020E25F1905C}">
  <ds:schemaRefs>
    <ds:schemaRef ds:uri="30b0c4ac-1c36-4d7b-a35f-182fee5e9ac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Microsoft Office PowerPoint</Application>
  <PresentationFormat>Panorámica</PresentationFormat>
  <Paragraphs>147</Paragraphs>
  <Slides>18</Slides>
  <Notes>0</Notes>
  <HiddenSlides>0</HiddenSlides>
  <MMClips>8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Wingdings</vt:lpstr>
      <vt:lpstr>Tema de Office</vt:lpstr>
      <vt:lpstr>Django</vt:lpstr>
      <vt:lpstr>¿Que es Django?</vt:lpstr>
      <vt:lpstr>Generalidades</vt:lpstr>
      <vt:lpstr>Presentación de PowerPoint</vt:lpstr>
      <vt:lpstr>Presentación de PowerPoint</vt:lpstr>
      <vt:lpstr>Presentación de PowerPoint</vt:lpstr>
      <vt:lpstr>Características</vt:lpstr>
      <vt:lpstr>Características</vt:lpstr>
      <vt:lpstr>Presentación de PowerPoint</vt:lpstr>
      <vt:lpstr>ARQUITECTURA DE DJANGO</vt:lpstr>
      <vt:lpstr>Presentación de PowerPoint</vt:lpstr>
      <vt:lpstr>ARQUITECTURA DE DJANGO</vt:lpstr>
      <vt:lpstr>ARQUITECTURA DE DJANGO</vt:lpstr>
      <vt:lpstr>ARQUITECTURA DE DJANGO</vt:lpstr>
      <vt:lpstr>ARQUITECTURA DE DJANGO</vt:lpstr>
      <vt:lpstr>Presentación de PowerPoint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1</cp:revision>
  <dcterms:created xsi:type="dcterms:W3CDTF">2017-05-24T13:18:23Z</dcterms:created>
  <dcterms:modified xsi:type="dcterms:W3CDTF">2020-05-22T04:42:10Z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0x01010087273E8B1965144A8A60A79C54582B8C</vt:lpwstr>
  </property>
</Properties>
</file>

<file path=docProps/thumbnail.jpeg>
</file>